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72238-FD97-4FDF-8386-F848CE1FD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62361-375F-4457-B7EF-2F880FAEA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B66EE-A356-476D-A14B-F74D94EE1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1E80D-9180-417D-8546-F4F97BEF2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BF4038-2611-496A-BC54-4D809F6FB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088EFB-59A4-4D51-AB7A-00F1A81C6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E27EB-C206-4756-960B-D9293C189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21EF7-BB9D-429A-BED0-8C33D20AF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8B9AC-9756-40C5-8B4F-337E0170A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ECEEA-73B8-4AEA-9A7C-E83FF459B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5C9C8-1F3E-46B5-B86F-6BB3F091D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443111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六年级经典诵读演讲稿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经典诵读内容选择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诵读技巧与表达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经典诵读的实践与体验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经典诵读的益处与收获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倡导经典诵读，传承中华文化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通过经典诵读，让学生更深入地了解和传承中华文化，增强文化自信心和民族自豪感。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传承中华文化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响应教育政策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经典诵读可以培养学生的语言表达能力、思维能力和审美情趣，提高学生的综合素养。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当前，教育部门强调中华优秀传统文化的传承与发展，经典诵读正是这一政策的具体体现。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049" b="30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经典诵读的意义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陶冶情操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经典诵读可以让学生接触到优美的诗词歌赋，感受其中的情感、意境和韵律之美，从而陶冶情操，培养气质。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启迪智慧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经典诵读中的许多内容都蕴含着深刻的哲理和智慧，可以启迪学生的思维，引导他们正确面对生活和学习中的挑战。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弘扬民族精神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通过经典诵读，可以让学生更加深入地了解中华民族的历史和文化，从而激发他们的民族自豪感和爱国情感。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经典诵读内容选择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《春晓》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唐朝诗人孟浩然的代表作之一，以春天清晨的景象为背景，展现了春天的美好和生机。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《赋得古原草送别》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唐朝诗人白居易的一首长篇叙事诗，通过描绘草原景象和送别情节，表达了诗人对友人的深情厚谊。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《静夜思》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唐朝诗人李白的一首脍炙人口的诗，通过描绘月夜的景象，表达了诗人对故乡的深深思念之情。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458" b="15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古代诗词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现代著名诗人徐志摩的代表作之一，以康桥为背景，表达了诗人对逝去时光的怀念和对未来的美好期许。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《再别康桥》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现代诗人戴望舒的一首脍炙人口的诗，通过描绘雨巷的景象和独自彷徨的情感，表达了诗人内心的孤独和苦闷。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《雨巷》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现代诗人余光中的一首著名诗歌，以乡愁为主题，表达了诗人对故乡的深深眷恋之情。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《乡愁》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现代诗歌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《荷塘月色》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现代著名作家朱自清的另一篇著名散文，以荷塘月色为背景，描绘了清新、幽静的夏夜景象，表达了作者对大自然的热爱之情。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《背影》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现代著名作家朱自清的代表作之一，通过描绘父亲送儿子上车的情景，表达了父子之间的深情厚谊和作者对父亲的怀念之情。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《匆匆》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现代著名作家朱自清的一篇散文名篇，以时间为线索，表达了作者对时光流逝的无奈和感慨，以及对生命意义的思考。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散文名篇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诵读技巧与表达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根据文本内容和情感需要，灵活调整音调的高低，使演讲更具表现力。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音调变化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适当控制语速，保持平稳流畅，同时根据内容需要进行变速处理。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语速控制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根据场合和表达需要，调整音量大小，确保声音清晰传达给观众。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音量控制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声音控制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通过仔细阅读文本，理解其背景、情感和主题，为情感表达打下基础。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深入理解文本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运用声音、面部表情和肢体语言等手段，将文本中的情感传递给观众。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情感传递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通过讲述个人经历、描绘场景等方式，增强情感的渲染力，使观众产生共鸣。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情感渲染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情感表达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保持挺拔的站姿，步伐稳健自信，展现出良好的形象。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站姿与步态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适当运用手势辅助表达，增强演讲的生动性和形象性。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手势运用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保持自然、生动的面部表情，与演讲内容相协调，传递出相应的情感。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肢体语言运用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https://d.book118.com/445344311142011103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2024-09-12T21:02:16.405</cp:lastPrinted>
  <dcterms:created xsi:type="dcterms:W3CDTF">2024-09-12T13:02:16Z</dcterms:created>
  <dcterms:modified xsi:type="dcterms:W3CDTF">2024-09-12T13:02:18Z</dcterms:modified>
</cp:coreProperties>
</file>