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CF3FE-71A1-4CC4-B2E5-473EF537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FF798-05CB-4562-9E45-C258A4ADC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C71A6-D326-4B1D-98AA-3CF472C68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9FF4C-1D7D-4055-BE13-14AF9A57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3A19B-849D-46DE-89DC-EA391EA4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C24E6-34F0-4933-8439-26EE40089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9567E-B7C8-4DA8-A66D-A6349661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88B86-F30C-4A17-B59D-5C749CC21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24496-729F-44E4-8A57-2905FA720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84428-5B04-471D-AD79-21161A29C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47F0E-077A-4BA9-8A6B-D7A0338D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00140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职业生涯规划教育的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职业生涯规划的核心要素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职业生涯规划的教育与实施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职业生涯规划的挑战与应对策略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职业生涯规划的未来发展趋势与展望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职业生涯规划是指个人在职业发展中设定的目标、计划和行动，以达到自我实现和职业成功。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职业生涯规划有助于个人明确职业方向，提高职业竞争力，实现个人与职业的匹配，增加职业满意度和幸福感。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通过职业生涯规划，个人可以明确自身优势和不足，针对性地提升职业技能和素质，增强职业竞争力。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职业生涯规划帮助个人设定明确的职业目标，制定可行的计划，并采取有效的行动，逐步实现职业目标。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合理的职业生涯规划可以使个人更好地适应工作环境，提高工作满意度，增强职业幸福感。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提高职业满意度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职业生涯规划起源于20世纪初的美国，当时人们开始意识到职业选择和发展的重要性和必要性。随着心理学、管理学等学科的发展，职业生涯规划逐渐成为一项专业化的工作。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现代职业生涯规划更加注重个体差异和多元化发展，强调个人与组织的匹配和共同发展。同时，随着互联网技术的发展，职业生涯规划也更加注重数据分析和个性化服务。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职业生涯规划的核心要素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821" r="88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了解自己的兴趣爱好，以便确定适合自己的职业方向。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评估自己的能力特长，以便在职业发展中充分发挥优势。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能力特长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明确自己的价值观，以便找到符合自己内在需求的职业。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认识自己的性格特质，选择适合的职业环境和工作方式。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性格特质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了解不同行业的现状、发展趋势和前景，以便选择有潜力的行业。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行业分析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研究不同职位的要求、职责和晋升路径，以便选择适合自己的职位。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职位分析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了解不同企业的特点、文化和招聘需求，以便选择适合自己的企业。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企业分析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建立职业网络，通过社交媒体、行业活动和招聘网站等渠道了解职业信息。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职业网络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职业认知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制定长期职业发展目标，明确未来的发展方向和目标。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根据长期目标，制定中期职业发展计划，明确阶段性目标和时间节点。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制定短期目标，明确当前需要解决的问题和行动计划。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5908" r="59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根据职业发展需要，选择合适的教育和培训课程，提高自己的能力和技能。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网络社交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通过实习、兼职或全职工作经验，积累实际工作经验和技能。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积极参与职业网络社交活动，建立人脉关系，获取职业机会。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制定时间管理计划，提高工作效率和自我管理能力。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行动计划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职业生涯规划的方法与技巧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2" name="AutoShape 1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4" name="Freeform 1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SWOT分析法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识别个人或组织内部的优势，包括技能、知识、经验等。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识别个人或组织内部的劣势，包括缺乏的技能、知识、经验等。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识别外部环境中的机会，包括行业趋势、市场需求、政策变化等。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识别外部环境中的威胁，包括竞争压力、经济波动、技术变革等。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2" name="AutoShape 1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4" name="Freeform 1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PEST分析法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政治（Political）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分析政治环境对职业生涯规划的影响，包括政策法规、政府机构、国际关系等。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经济（Economic）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分析经济环境对职业生涯规划的影响，包括市场需求、经济发展趋势、通货膨胀等。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社会（Social）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分析社会环境对职业生涯规划的影响，包括文化背景、社会价值观、人口结构等。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技术（Technological）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分析技术环境对职业生涯规划的影响，包括技术创新、行业发展、竞争态势等。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https://d.book118.com/446000014030010033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2024-09-01T15:34:55.334</cp:lastPrinted>
  <dcterms:created xsi:type="dcterms:W3CDTF">2024-09-01T07:34:55Z</dcterms:created>
  <dcterms:modified xsi:type="dcterms:W3CDTF">2024-09-01T07:34:57Z</dcterms:modified>
</cp:coreProperties>
</file>