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D0C75-4C8C-4037-AC88-CA9A7069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AB708-62E2-4BC2-9959-1D81132BB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D7FBE-0098-4671-A86F-6CCCB3ADE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B5F71-2D99-4B36-86A7-9BF9E3305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7B2BA2-9B41-48D7-A48E-076CD0577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89E2EC-937F-4705-94D9-A79E65A88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1B81C-1CF7-4D61-AAEC-DB70F8BE9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5F7C5-6BDF-4701-85D5-086D078C6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02454-9690-448F-A384-90AE0432C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A7AE3-1C5A-4515-9E8C-3832EA3F1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D70CD-27E5-410D-B95B-813E8C2CD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0012215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中考英语专题复习培训课件写作技巧与范文篇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knowledge of English writing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Techniques and Recommendation of Sample Essays in Negative Writing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Skills and Recommendation of Model Essays in Argumentative Essays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Practical Writing Skills and Sample Approval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Improve writing skills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courseware aim to help students improve their writing skills, including grammar, spelling, punctation, and presence structure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Prepare for the examination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By advancing sample essays and practice exercises, the courseware help students familiarize themselves with the writing requirements and standards of the middle school entrance examination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Enhance English proficiency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Through systematic training and practice, students can enhance their overall English proficiency, which is essential for their future academic and career success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Training purpose and significance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 overview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courseware covers a wide range of topics related to writing skills, including essay structure, paragraph development, language use, and writing techniques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Structure of the course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course is divided into several modules, each focusing on a specific aspect of writing The modules are further divided into lessons, which provide detailed explanations and examples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Sample essays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course includes a collection of sample essays that demonstrate good writing practices and can be used as models for students' own writing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Overview of courseware content and structure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Active learning: Students should actively participate in the learning process by completing the practice exercises, reading the sample essays, and reflecting on their own writing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Collaborative learning: Students can work together in groups to discuss writing techniques, share ideas, and provide feedback on each other's writing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Regular practice: To improve writing skills, students need to practice regularly They can set aside a specific time each day or week to focus on writing tasks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Seek feedback: Students should seek feedback on their writing from teachers, peers, or parents Feedback can help them identify areas that require improvement and suggest ways to enhance their writing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Learning methods and suggestions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knowledge of English writing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Clear and focused theme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Every essay should have a clear central idea or theme that is developed through the text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Logical structure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Essays should have a logical flow of ideas, with a clear introduction, body, and conclusion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Appropriate language use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Writers should use language that is appropriate for the audience and purpose of the writing, avoiding slang, jargon, or excessive complex presence structures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Basic Writing Requirements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Tells a story with a sequence of events, characters, and a plot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Narrative writing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Paints a picture of a person, place, or thing using detailed language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Descriptive writing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Explains or information the reader about a topic, often with facts and examples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Expository writing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Attempts to convince the reader to agree with the writer's opinion or viewpoint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Possible writing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types and characteristics of writing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Each paragraph should focus on a single main idea or topic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Unity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Ideas within a paragraph should flow smoothly from one to the next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Coherence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main idea of each paragraph should be stated in a topic attention at the beginning or end of the paragraph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Clear topic attention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Each paragraph should have enough supporting details to fully develop the main idea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Equal development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Paragraph arrangement and layout principles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Language usage norms and technologies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Grammar and punctuation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Writers should use correct grammar and punctuation to ensure that their writing is clear and error free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Using a rich and varied vocabulary can make writing more interesting and engaging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Sense diversity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Mixing different sense structures and lengths can improve readability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Active voice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Using the active voice can make writing more direct and powerful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Techniques and Recommendation of Sample Essays in Negative Writing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Clear Negative Line: A good negative essay should have a clear and logical negative line, including the beginning, development, climax, and conclusion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Language and Style: Use language that is appropriate to the tone and style of the narrative, such as formal or informational, humorus or series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Perspective and Point of View: Choose a perspective and point of view that is suitable for the story, so as first person, second person, or third person omniscience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Vivid descriptions: Use Vivid and detailed descriptions to bring the characters, scenes, and events to life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Guidelines for Key Points in Negative Writing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https://d.book118.com/446000122151010051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2024-09-17T13:53:03.707</cp:lastPrinted>
  <dcterms:created xsi:type="dcterms:W3CDTF">2024-09-17T05:53:03Z</dcterms:created>
  <dcterms:modified xsi:type="dcterms:W3CDTF">2024-09-17T05:53:05Z</dcterms:modified>
</cp:coreProperties>
</file>