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29BB6-4A2B-4511-AACD-2ADBA13D0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8356B-C387-4E51-A282-7ED6D774F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89D71-3FA5-4D2B-9524-2B7016A3C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8EBE3-C3A2-474A-B094-6FED99BAE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7BC06D-1FA9-44D7-B796-E5582DC3D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A13D1F-2F1F-4925-A25E-6EC64397E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617238-5601-4AAA-8E70-8E4A4E857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C065B-12E5-4AF2-90C9-509B03480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6D688-C6AE-4118-B876-B452D5A65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4A9A2-B388-41E1-B3A7-B1E13AE10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5E8A8-0DD9-49F3-997E-6B97D2116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002100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房地产法案例分析\n## 1.房地产法基本概念与原则\n### 1.1房地产法的定义及其调整对象\n### 1.2房地产法的基本原则与作用\n### 1.3房地产法律关系及其构成要素\n## 2.房地产法案例分析方法与技巧\n### 2.1房地产法案例的分析步骤与方法\n### 2.2房地产法案例的推理与判断技巧\n### 2.3房地产法案例的案例分析报告撰写\n## 3.房地产法典型案例解析\n### 3.1土地使用权出让合同纠纷案例\n### 3.2房屋买卖合同纠纷案例\n### 3.3房地产开发项目管理纠纷案例\n## 4.房地产法案例中的法律适用问题\n### 4.1房地产法案例中的法律适用原则\n### 4.2房地产法案例中的法律解释与方法\n### 4.3房地产法案例中的法律规避与制裁\n## 5.房地产法案例中的诉讼与仲裁\n### 5.1房地产法案例中的诉讼程序与策略\n### 5.2房地产法案例中的仲裁程序与技巧\n### 5.3房地产法案例中的执行与履行\n## 6.房地产法案例分析与实践建议\n### 6.1房地产法案例分析的实践意义\n### 6.2房地产法案例分析的局限性及其克服\n### 6.3房地产法案例分析与法律实践的结合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房地产法案例分析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房地产法基本概念与原则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房地产法是指调整房地产关系的法律规范的总称</a:t>
                </a:r>
                <a:endParaRPr/>
              </a:p>
            </p:txBody>
          </p:sp>
          <p:sp>
            <p:nvSpPr>
              <p:cNvPr id="23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调整对象包括房地产权属、开发、交易、管理等方面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涉及到国家、企业、个人等房地产权利主体的权益</a:t>
                </a:r>
                <a:endParaRPr/>
              </a:p>
            </p:txBody>
          </p:sp>
        </p:grpSp>
        <p:grpSp>
          <p:nvGrpSpPr>
            <p:cNvPr id="24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房地产法的主要调整对象</a:t>
                </a:r>
                <a:endParaRPr/>
              </a:p>
            </p:txBody>
          </p:sp>
          <p:sp>
            <p:nvSpPr>
              <p:cNvPr id="24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土地使用权及其转让、出租、抵押等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房屋所有权及其转让、出租、抵押等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房地产开发、交易、管理等活动</a:t>
                </a:r>
                <a:endParaRPr/>
              </a:p>
            </p:txBody>
          </p:sp>
        </p:grpSp>
        <p:grpSp>
          <p:nvGrpSpPr>
            <p:cNvPr id="24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房地产法的作用</a:t>
                </a:r>
                <a:endParaRPr/>
              </a:p>
            </p:txBody>
          </p:sp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维护国家房地产秩序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保护房地产权利主体的合法权益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促进房地产市场的健康发展</a:t>
                </a:r>
                <a:endParaRPr/>
              </a:p>
            </p:txBody>
          </p:sp>
        </p:grpSp>
      </p:grpSp>
      <p:pic>
        <p:nvPicPr>
          <p:cNvPr id="24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房地产法的定义及其调整对象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房地产法的基本原则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合法原则：房地产活动必须符合法律、法规的规定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平等原则：房地产权利主体在房地产活动中享有平等地位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公平原则：房地产活动应当遵循公平交易、公平分配的原则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诚实信用原则：房地产活动应当遵循诚实信用、公平交易的原则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房地产法的作用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维护国家房地产秩序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保护房地产权利主体的合法权益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促进房地产市场的健康发展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房地产法的基本原则与作用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房地产法律关系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是指房地产法所调整的房地产权利主体之间、房地产权利主体与房地产客体之间的权利义务关系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涉及到国家、企业、个人等房地产权利主体的权益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房地产法律关系的构成要素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主体：房地产法律关系的参加者，包括国家、企业、个人等房地产权利主体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客体：房地产法律关系的内容，包括房地产权属、开发、交易、管理等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内容：房地产法律关系主体之间的权利义务关系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房地产法律关系及其构成要素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房地产法案例分析方法与技巧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分析步骤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事实梳理：对案例中的事实进行详细梳理，了解案件的来龙去脉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法律适用：分析案例中涉及的法律条文和原则，确定适用的法律依据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推理判断：根据法律条文和原则，对案例中的争议问题进行推理判断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结论总结：对案例分析的结果进行总结，提出结论性意见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分析方法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归纳法：通过对案例中的事实进行归纳，总结案例中的共性问题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演绎法：通过对法律条文和原则的演绎，分析案例中的争议问题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比较法：通过对比不同案例，分析案例中的差异和相似之处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房地产法案例的分析步骤与方法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推理技巧</a:t>
                </a:r>
                <a:endParaRPr/>
              </a:p>
            </p:txBody>
          </p:sp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逻辑推理：运用逻辑思维方式，对案例中的问题进行推理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法律推理：运用法律思维方式，对案例中的问题进行推理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事实推理：根据案例中的事实，对案例中的问题进行推理</a:t>
                </a:r>
                <a:endParaRPr/>
              </a:p>
            </p:txBody>
          </p:sp>
          <p:sp>
            <p:nvSpPr>
              <p:cNvPr id="3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判断技巧</a:t>
                </a:r>
                <a:endParaRPr/>
              </a:p>
            </p:txBody>
          </p:sp>
          <p:sp>
            <p:nvSpPr>
              <p:cNvPr id="3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法律判断：依据法律条文和原则，对案例中的问题进行判断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事实判断：根据案例中的事实，对案例中的问题进行判断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价值判断：依据法律价值观，对案例中的问题进行判断</a:t>
                </a:r>
                <a:endParaRPr/>
              </a:p>
            </p:txBody>
          </p:sp>
          <p:sp>
            <p:nvSpPr>
              <p:cNvPr id="3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房地产法案例的推理与判断技巧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案例分析报告的结构</a:t>
                </a:r>
                <a:endParaRPr/>
              </a:p>
            </p:txBody>
          </p:sp>
          <p:sp>
            <p:nvSpPr>
              <p:cNvPr id="3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摘要：对案例进行简要概括，概括案例的主要问题和结论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背景：介绍案例的背景信息，包括案件事实、法律环境等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分析：对案例进行深入分析，包括法律适用、推理判断、结论等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建议：提出针对案例的建议，包括法律修改、政策调整等</a:t>
                </a:r>
                <a:endParaRPr/>
              </a:p>
            </p:txBody>
          </p:sp>
          <p:sp>
            <p:nvSpPr>
              <p:cNvPr id="3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案例分析报告的撰写技巧</a:t>
                </a:r>
                <a:endParaRPr/>
              </a:p>
            </p:txBody>
          </p:sp>
          <p:sp>
            <p:nvSpPr>
              <p:cNvPr id="3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简洁明了：报告内容应当简洁明了，避免冗长和重复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逻辑严密：报告内容应当逻辑严密，论证充分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客观公正：报告内容应当客观公正，避免主观臆断</a:t>
                </a:r>
                <a:endParaRPr/>
              </a:p>
            </p:txBody>
          </p:sp>
          <p:sp>
            <p:nvSpPr>
              <p:cNvPr id="3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房地产法案例的案例分析报告撰写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房地产法典型案例解析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案例背景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土地使用权出让合同是开发商取得土地使用权的重要途径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土地使用权出让合同涉及国家、企业、个人等各方的权益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合同效力：分析土地使用权出让合同的效力，判断合同是否有效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违约责任：分析土地使用权出让合同中的违约责任，确定违约方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纠纷解决：分析土地使用权出让合同纠纷的解决途径，如诉讼、仲裁等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土地使用权出让合同纠纷案例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案例背景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房屋买卖合同是房屋交易的重要法律文件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房屋买卖合同涉及房屋买卖双方的权利义务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合同效力：分析房屋买卖合同的效力，判断合同是否有效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违约责任：分析房屋买卖合同中的违约责任，确定违约方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纠纷解决：分析房屋买卖合同纠纷的解决途径，如诉讼、仲裁等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房屋买卖合同纠纷案例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案例背景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房地产开发项目管理涉及到项目的开发、建设、销售等各个环节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房地产开发项目管理纠纷涉及开发商、建筑商、购房者等各方的权益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项目管理责任：分析房地产开发项目管理中的责任问题，确定责任方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纠纷解决：分析房地产开发项目管理纠纷的解决途径，如诉讼、仲裁等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项目风险控制：分析房地产开发项目管理的风险，提出风险控制措施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房地产开发项目管理纠纷案例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https://d.book118.com/446000210044010053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房地产法案例分析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2024-09-19T22:51:31.814</cp:lastPrinted>
  <dcterms:created xsi:type="dcterms:W3CDTF">2024-09-19T14:51:31Z</dcterms:created>
  <dcterms:modified xsi:type="dcterms:W3CDTF">2024-09-19T14:51:33Z</dcterms:modified>
</cp:coreProperties>
</file>