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090BD-921B-43F0-821A-B7B2BF772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0FE65-B20E-4CEC-8895-19CF8926A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90B19-3121-4301-B557-E7C6A28C1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0C6D3-BB24-43DB-BC93-10BB0B29A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36D2C-8A24-4041-934E-0258961DB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7CE4FB-CD50-4DC0-BA3A-9BAD8D124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0EE58B-ED2F-435F-AE5A-9143F4A3D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DBCAB-9A01-4C46-B478-075EA3257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97875-4109-4BAD-8E73-BBCD92A86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F91EA-894E-4138-BD5C-C577BF7B6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C7C85-AE3B-459F-847B-031DC0BB8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00232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孕产妇保健与健康知识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孕前准备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孕期保健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分娩与产后恢复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母乳喂养与婴儿护理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孕产妇健康知识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孕前准备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进行全面的身体检查，包括心、肝、肾等重要器官功能检查，以及血压、血糖等指标的监测。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妇科检查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遗传咨询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对女性进行妇科检查，了解子宫、卵巢等生殖器官的健康状况，以及是否存在影响怀孕的疾病。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对于有遗传疾病史的家庭，进行遗传咨询，了解遗传疾病的风险和预防措施。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孕前检查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叶酸补充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孕前3个月开始补充叶酸，有助于预防胎儿神经管缺陷。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钙、铁、锌等矿物质补充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根据个人营养状况，适量补充钙、铁、锌等矿物质，以满足孕期对营养的需求。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维生素补充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适量补充维生素A、维生素C、维生素E等维生素，有助于提高免疫力，促进胎儿发育。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保持规律的作息时间，保证充足的睡眠和休息。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292" b="3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进行适量的体育锻炼，增强体质，提高抵抗力。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孕前应戒烟戒酒，避免对胎儿造成不良影响。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戒烟戒酒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生活习惯调整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孕期保健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合理膳食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孕期应保持均衡的饮食，摄入足够的蛋白质、铁、钙、维生素等营养素，以满足胎儿生长发育的需要。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补充叶酸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孕早期是胎儿神经管发育的关键期，孕妇应补充足够的叶酸，以降低神经管缺陷的风险。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孕期适当的体重增长有助于胎儿发育，但过重或过轻都会对母婴健康产生不良影响，孕妇应合理控制体重。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178" b="717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孕期营养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定期进行产前检查，可以及时了解孕妇和胎儿的健康状况，预防和发现孕期并发症。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产前检查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适当的胎教有助于促进胎儿的智力发育和情感发展，如音乐胎教、抚摸胎教等。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胎教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产检与胎教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孕妇应注意休息和睡眠，合理安排作息时间，避免过度劳累。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孕期疲劳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孕妇应保持规律的作息和饮食，增加膳食纤维的摄入，预防便秘的发生。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孕期便秘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孕期糖尿病对母婴健康有一定影响，孕妇应控制饮食、增加运动，必要时接受药物治疗。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孕期糖尿病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孕期常见问题与处理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分娩与产后恢复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https://d.book118.com/446000232124010051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2024-09-17T07:56:51.140</cp:lastPrinted>
  <dcterms:created xsi:type="dcterms:W3CDTF">2024-09-16T23:56:51Z</dcterms:created>
  <dcterms:modified xsi:type="dcterms:W3CDTF">2024-09-16T23:56:53Z</dcterms:modified>
</cp:coreProperties>
</file>