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79396-E694-4426-94B3-D72B0C20D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3A47C-FE95-4638-9F2C-EFBB493E6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A7D1F-7DE4-4EF0-9560-3AA254387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7CCE6-4AD8-4770-B0E6-73557E916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5D8E3-65BE-4056-9983-38C235086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221AA5-CC0A-4609-BFEB-324D69179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1F4C11-4884-4171-85E6-F7CE8C716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E39F0-13E2-4482-B724-44CD27010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8A09C-22B4-48C1-BA7F-8B1E33D23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1E4CA-B4D8-4F84-9FCC-7993D665C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74317-4A53-472B-9CCB-3149CB943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02215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科普动画肠道护理PPT\n## 1.肠道的基本结构与功能\n### 1.1肠道的解剖学与生理学特点\n### 1.2肠道的主要功能与营养吸收\n### 1.3肠道微生物群落的重要性\n## 2.肠道健康的重要性\n### 2.1肠道健康与免疫系统的关系\n### 2.2肠道健康与消化系统疾病的关联\n### 2.3肠道健康与整体健康的关系\n## 3.肠道护理的方法与技巧\n### 3.1健康饮食与肠道护理\n### 3.2规律运动与肠道护理\n### 3.3益生菌与肠道护理\n## 4.科普动画在肠道护理教育中的应用\n### 4.1科普动画的优势与特点\n### 4.2科普动画在肠道护理教育中的实例分析\n### 4.3如何利用科普动画进行有效的肠道护理教育\n## 5.结语：肠道护理与整体健康的关系\n### 5.1肠道护理在现代健康观念中的地位\n### 5.2提高肠道护理意识的必要性\n### 5.3通过科普动画推广肠道护理的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科普动画肠道护理PPT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肠道的基本结构与功能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肠道长度约为6米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口腔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开始，经过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食管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小肠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大肠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，最后到达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肛门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小肠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大肠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两部分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小肠主要负责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营养吸收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，大肠负责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废物排泄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水分吸收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肠道内壁结构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肠道内壁由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黏膜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黏膜下层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肌层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浆膜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组成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黏膜上有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绒毛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微绒毛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，有助于营养物质的吸收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肠道内有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淋巴系统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，参与免疫反应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肠道的神经系统和内分泌系统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肠道内有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自主神经系统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，负责调节肠道运动和分泌功能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肠道还有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内分泌细胞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，可以分泌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胃肠激素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，影响肠道功能</a:t>
            </a:r>
            <a:endParaRPr/>
          </a:p>
        </p:txBody>
      </p: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肠道的解剖学与生理学特点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肠道的主要功能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：将食物分解成小分子，如蛋白质、脂肪、碳水化合物等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：将消化后的小分子营养物质吸收到体内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：将废物和多余的水分排出体外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营养吸收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小肠是营养吸收的主要场所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绒毛和微绒毛增加吸收表面积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肠道内的淋巴系统参与营养物质转运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肠道的主要功能与营养吸收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肠道微生物群落的重要性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肠道微生物群落的组成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肠道内存在大量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等微生物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肠道微生物主要分为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有益菌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中性菌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有害菌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肠道微生物群落的功能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有益菌参与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食物消化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营养吸收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免疫调节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中性菌在肠道内保持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有害菌可能导致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肠道炎症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肠道健康的重要性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肠道健康与免疫系统的关系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肠道免疫系统的作用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肠道免疫系统负责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肠道免疫系统与全身免疫系统相互联系，共同维持身体健康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肠道健康对免疫系统的影响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肠道健康有助于维持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肠道屏障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，防止病原体侵入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肠道健康有助于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调节免疫系统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，减少炎症和过敏反应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肠道健康与消化系统疾病的关系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肠道健康有助于预防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消化不良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等消化系统疾病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肠易激综合症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等疾病的发生密切相关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肠道健康对消化系统疾病的影响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肠道健康有助于维持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肠道蠕动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分泌功能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，改善消化功能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，降低消化系统疾病的发生风险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肠道健康与消化系统疾病的关联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肠道健康与整体健康的关系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等慢性疾病的发生密切相关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肠道健康对整体健康的影响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营养吸收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废物排泄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，维持身体内环境稳定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肠道健康有助于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增强免疫力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，降低慢性疾病的发生风险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肠道健康与整体健康的关系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肠道护理的方法与技巧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健康饮食的原则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：摄入足够的蛋白质、脂肪、碳水化合物、维生素和矿物质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高纤维饮食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：摄入足够的膳食纤维，有助于肠道健康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低盐低糖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：减少盐分和糖分摄入，降低肠道负担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健康饮食的建议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蔬菜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全谷类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豆类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瘦肉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奶制品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避免过多摄入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高糖高脂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等食物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健康饮食与肠道护理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https://d.book118.com/446002215010010050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科普动画肠道护理PPT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2024-09-15T02:43:30.528</cp:lastPrinted>
  <dcterms:created xsi:type="dcterms:W3CDTF">2024-09-14T18:43:30Z</dcterms:created>
  <dcterms:modified xsi:type="dcterms:W3CDTF">2024-09-14T18:43:32Z</dcterms:modified>
</cp:coreProperties>
</file>