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F0C1A9-D308-4013-897F-FC1E4D6833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8950E6-FEB4-45A9-9450-57D75DF11D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02DFA9-1E9F-4323-BF73-2AA2BEB93B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3B5E0C-3724-444A-89DA-35BF6066F2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72F7AB3-AC15-4773-B4DF-D007167744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51CAD20-5D54-4834-9C70-C5167C7F25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EE1488F-C5B3-489A-BA86-951797445D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00E1F0-1492-4EA6-A5B2-A09B50F176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E2F8DC-D429-419C-9BD7-956EDE8638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C05BAA-A248-45C7-9F3E-F002DD6376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69FA10-C2DB-498F-9C93-1FB08A3B93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6003122003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心理健康教育与德育融合的策略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825995" y="6044090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1676741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2024-01-11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心理健康教育与德育的关系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心理健康教育与德育融合的策略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心理健康教育与德育融合的实践案例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社会环境变化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随着社会的发展和科技的进步，人们面临着越来越多的心理压力和挑战，对心理健康的关注度逐渐提高。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德育与心理健康教育关系密切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德育和心理健康教育在目标、内容和方法上存在交叉和重叠，两者相互促进、相辅相成。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背景介绍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通过心理健康教育与德育的融合，帮助学生提高心理素质，增强应对压力和挫折的能力。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提高心理素质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7667" r="17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促进人格完善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92" r="167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提升德育实效性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引导学生树立正确的价值观、人生观和世界观，培养积极向上、健康的人格特质。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借助心理健康教育的手段和方法，丰富德育的教育形式和内容，提高德育的针对性和实效性。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目的与意义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心理健康教育与德育的关系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9250" r="925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心理健康教育是指通过一系列的教育活动，培养学生良好的心理素质，提高其心理健康水平，促进其全面发展的教育过程。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心理健康教育对于学生的个人成长和社会发展具有重要意义，有助于提高学生的心理素质，增强其应对压力和挫折的能力，培养积极的人生态度和良好的社会适应能力。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心理健康教育的定义与重要性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6563" r="16563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德育是指通过一系列的教育活动，培养学生良好的道德品质，提高其道德素养，促进其全面发展的教育过程。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德育对于学生的个人品德和社会道德风尚具有重要意义，有助于引导学生树立正确的世界观、人生观和价值观，培养良好的道德品质和社会责任感，促进社会的和谐稳定发展。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德育的定义与重要性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心理健康教育与德育的关联性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关联性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心理健康教育与德育在教育目标、内容和方式上存在一定的关联性和交叉性，二者相互补充、相互促进，共同作用于学生的全面发展。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融合的必要性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随着社会的发展和教育改革的深入，心理健康教育与德育的融合已成为教育发展的必然趋势，有助于提高教育的整体效果，培养具有全面素质的人才。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心理健康教育与德育融合的策略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https://d.book118.com/446003122003010100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48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2024-09-23T18:22:07.255</cp:lastPrinted>
  <dcterms:created xsi:type="dcterms:W3CDTF">2024-09-23T10:22:07Z</dcterms:created>
  <dcterms:modified xsi:type="dcterms:W3CDTF">2024-09-23T10:22:09Z</dcterms:modified>
</cp:coreProperties>
</file>