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1CCB2-476C-409C-BDB2-460793A00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7404B8-835B-4F17-A806-6E97A0EDE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DD4CDA-74CD-4373-81C7-1590DB331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32D76B-423A-4FD1-A50D-E8EE51EEA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4B1620-B599-435A-9FAA-C8BCDC070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AC0E5A-CEF1-4468-8404-09EB0EC22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D4CC8E-A5D5-4779-9219-1FC504D64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A91FB2-FE03-4B4B-9E5C-705392BD5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437326-0629-4A86-AC26-F5BF72DE2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68317-111C-4108-B5C9-B47AF9F3B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E1F119-CA5F-462F-A883-9C3CF6140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00313322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服装行业网络营销推广渠道分析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16739" y="1218945"/>
            <a:ext cx="1958523" cy="1958523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16739" y="1218945"/>
            <a:ext cx="1958523" cy="1958523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53411" y="1355617"/>
            <a:ext cx="1685300" cy="1685300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572171" y="516087"/>
            <a:ext cx="715670" cy="715670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2171" y="516087"/>
            <a:ext cx="715670" cy="715670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2036" y="565953"/>
            <a:ext cx="615696" cy="615696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服装行业网络营销概述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服装行业网络营销推广渠道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68" r="2068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互联网技术的快速发展，为服装行业提供了新的营销推广渠道。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传统营销方式面临挑战，需要寻求新的营销策略。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网络营销推广成为服装行业的重要发展方向。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42405" y="4895659"/>
            <a:ext cx="283845" cy="220980"/>
          </a:xfrm>
          <a:custGeom>
            <a:rect l="l" t="t" r="r" b="b"/>
            <a:pathLst>
              <a:path w="141" h="110">
                <a:moveTo>
                  <a:pt x="92" y="95"/>
                </a:moveTo>
                <a:cubicBezTo>
                  <a:pt x="105" y="92"/>
                  <a:pt x="117" y="87"/>
                  <a:pt x="126" y="77"/>
                </a:cubicBezTo>
                <a:cubicBezTo>
                  <a:pt x="137" y="66"/>
                  <a:pt x="141" y="53"/>
                  <a:pt x="136" y="38"/>
                </a:cubicBezTo>
                <a:cubicBezTo>
                  <a:pt x="132" y="25"/>
                  <a:pt x="123" y="17"/>
                  <a:pt x="111" y="10"/>
                </a:cubicBezTo>
                <a:cubicBezTo>
                  <a:pt x="100" y="4"/>
                  <a:pt x="87" y="1"/>
                  <a:pt x="75" y="1"/>
                </a:cubicBezTo>
                <a:cubicBezTo>
                  <a:pt x="54" y="0"/>
                  <a:pt x="35" y="5"/>
                  <a:pt x="20" y="19"/>
                </a:cubicBezTo>
                <a:cubicBezTo>
                  <a:pt x="1" y="35"/>
                  <a:pt x="0" y="59"/>
                  <a:pt x="17" y="77"/>
                </a:cubicBezTo>
                <a:cubicBezTo>
                  <a:pt x="20" y="81"/>
                  <a:pt x="25" y="84"/>
                  <a:pt x="30" y="88"/>
                </a:cubicBezTo>
                <a:cubicBezTo>
                  <a:pt x="30" y="88"/>
                  <a:pt x="30" y="88"/>
                  <a:pt x="29" y="88"/>
                </a:cubicBezTo>
                <a:cubicBezTo>
                  <a:pt x="27" y="94"/>
                  <a:pt x="23" y="99"/>
                  <a:pt x="19" y="103"/>
                </a:cubicBezTo>
                <a:cubicBezTo>
                  <a:pt x="17" y="105"/>
                  <a:pt x="16" y="106"/>
                  <a:pt x="17" y="108"/>
                </a:cubicBezTo>
                <a:cubicBezTo>
                  <a:pt x="18" y="110"/>
                  <a:pt x="20" y="110"/>
                  <a:pt x="22" y="110"/>
                </a:cubicBezTo>
                <a:cubicBezTo>
                  <a:pt x="33" y="108"/>
                  <a:pt x="43" y="104"/>
                  <a:pt x="53" y="98"/>
                </a:cubicBezTo>
                <a:cubicBezTo>
                  <a:pt x="54" y="97"/>
                  <a:pt x="56" y="96"/>
                  <a:pt x="58" y="97"/>
                </a:cubicBezTo>
                <a:cubicBezTo>
                  <a:pt x="69" y="98"/>
                  <a:pt x="81" y="98"/>
                  <a:pt x="92" y="95"/>
                </a:cubicBezTo>
                <a:close/>
                <a:moveTo>
                  <a:pt x="55" y="84"/>
                </a:moveTo>
                <a:cubicBezTo>
                  <a:pt x="53" y="84"/>
                  <a:pt x="51" y="84"/>
                  <a:pt x="50" y="85"/>
                </a:cubicBezTo>
                <a:cubicBezTo>
                  <a:pt x="47" y="87"/>
                  <a:pt x="45" y="88"/>
                  <a:pt x="43" y="90"/>
                </a:cubicBezTo>
                <a:cubicBezTo>
                  <a:pt x="43" y="89"/>
                  <a:pt x="42" y="89"/>
                  <a:pt x="42" y="89"/>
                </a:cubicBezTo>
                <a:cubicBezTo>
                  <a:pt x="43" y="87"/>
                  <a:pt x="44" y="85"/>
                  <a:pt x="45" y="82"/>
                </a:cubicBezTo>
                <a:cubicBezTo>
                  <a:pt x="42" y="80"/>
                  <a:pt x="40" y="79"/>
                  <a:pt x="37" y="77"/>
                </a:cubicBezTo>
                <a:cubicBezTo>
                  <a:pt x="31" y="74"/>
                  <a:pt x="26" y="70"/>
                  <a:pt x="22" y="64"/>
                </a:cubicBezTo>
                <a:cubicBezTo>
                  <a:pt x="14" y="53"/>
                  <a:pt x="16" y="40"/>
                  <a:pt x="25" y="30"/>
                </a:cubicBezTo>
                <a:cubicBezTo>
                  <a:pt x="35" y="20"/>
                  <a:pt x="48" y="15"/>
                  <a:pt x="62" y="14"/>
                </a:cubicBezTo>
                <a:cubicBezTo>
                  <a:pt x="76" y="12"/>
                  <a:pt x="90" y="14"/>
                  <a:pt x="103" y="20"/>
                </a:cubicBezTo>
                <a:cubicBezTo>
                  <a:pt x="112" y="24"/>
                  <a:pt x="119" y="30"/>
                  <a:pt x="123" y="38"/>
                </a:cubicBezTo>
                <a:cubicBezTo>
                  <a:pt x="128" y="47"/>
                  <a:pt x="127" y="56"/>
                  <a:pt x="121" y="64"/>
                </a:cubicBezTo>
                <a:cubicBezTo>
                  <a:pt x="113" y="75"/>
                  <a:pt x="102" y="81"/>
                  <a:pt x="89" y="84"/>
                </a:cubicBezTo>
                <a:cubicBezTo>
                  <a:pt x="78" y="86"/>
                  <a:pt x="66" y="86"/>
                  <a:pt x="55" y="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371564" y="4966240"/>
            <a:ext cx="223552" cy="198882"/>
          </a:xfrm>
          <a:custGeom>
            <a:rect l="l" t="t" r="r" b="b"/>
            <a:pathLst>
              <a:path w="110" h="99">
                <a:moveTo>
                  <a:pt x="94" y="90"/>
                </a:moveTo>
                <a:cubicBezTo>
                  <a:pt x="91" y="86"/>
                  <a:pt x="87" y="82"/>
                  <a:pt x="85" y="77"/>
                </a:cubicBezTo>
                <a:cubicBezTo>
                  <a:pt x="100" y="68"/>
                  <a:pt x="111" y="56"/>
                  <a:pt x="110" y="38"/>
                </a:cubicBezTo>
                <a:cubicBezTo>
                  <a:pt x="110" y="20"/>
                  <a:pt x="99" y="9"/>
                  <a:pt x="84" y="0"/>
                </a:cubicBezTo>
                <a:cubicBezTo>
                  <a:pt x="85" y="1"/>
                  <a:pt x="85" y="2"/>
                  <a:pt x="85" y="3"/>
                </a:cubicBezTo>
                <a:cubicBezTo>
                  <a:pt x="86" y="9"/>
                  <a:pt x="87" y="15"/>
                  <a:pt x="86" y="21"/>
                </a:cubicBezTo>
                <a:cubicBezTo>
                  <a:pt x="84" y="35"/>
                  <a:pt x="77" y="46"/>
                  <a:pt x="66" y="55"/>
                </a:cubicBezTo>
                <a:cubicBezTo>
                  <a:pt x="54" y="66"/>
                  <a:pt x="39" y="71"/>
                  <a:pt x="23" y="74"/>
                </a:cubicBezTo>
                <a:cubicBezTo>
                  <a:pt x="16" y="75"/>
                  <a:pt x="8" y="75"/>
                  <a:pt x="0" y="75"/>
                </a:cubicBezTo>
                <a:cubicBezTo>
                  <a:pt x="3" y="77"/>
                  <a:pt x="7" y="79"/>
                  <a:pt x="10" y="81"/>
                </a:cubicBezTo>
                <a:cubicBezTo>
                  <a:pt x="26" y="87"/>
                  <a:pt x="42" y="88"/>
                  <a:pt x="58" y="86"/>
                </a:cubicBezTo>
                <a:cubicBezTo>
                  <a:pt x="60" y="86"/>
                  <a:pt x="61" y="86"/>
                  <a:pt x="62" y="87"/>
                </a:cubicBezTo>
                <a:cubicBezTo>
                  <a:pt x="72" y="93"/>
                  <a:pt x="82" y="97"/>
                  <a:pt x="94" y="99"/>
                </a:cubicBezTo>
                <a:cubicBezTo>
                  <a:pt x="95" y="99"/>
                  <a:pt x="97" y="98"/>
                  <a:pt x="98" y="97"/>
                </a:cubicBezTo>
                <a:cubicBezTo>
                  <a:pt x="98" y="97"/>
                  <a:pt x="98" y="95"/>
                  <a:pt x="97" y="93"/>
                </a:cubicBezTo>
                <a:cubicBezTo>
                  <a:pt x="97" y="92"/>
                  <a:pt x="95" y="91"/>
                  <a:pt x="94" y="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98006" y="2107787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10033" y="2255329"/>
            <a:ext cx="234601" cy="304229"/>
          </a:xfrm>
          <a:custGeom>
            <a:rect l="l" t="t" r="r" b="b"/>
            <a:pathLst>
              <a:path w="438150" h="568325">
                <a:moveTo>
                  <a:pt x="344255" y="320246"/>
                </a:moveTo>
                <a:cubicBezTo>
                  <a:pt x="393080" y="312737"/>
                  <a:pt x="434394" y="346528"/>
                  <a:pt x="438150" y="399092"/>
                </a:cubicBezTo>
                <a:cubicBezTo>
                  <a:pt x="438150" y="399092"/>
                  <a:pt x="438150" y="402847"/>
                  <a:pt x="438150" y="406601"/>
                </a:cubicBezTo>
                <a:cubicBezTo>
                  <a:pt x="438150" y="451656"/>
                  <a:pt x="438150" y="496711"/>
                  <a:pt x="438150" y="545520"/>
                </a:cubicBezTo>
                <a:cubicBezTo>
                  <a:pt x="438150" y="545520"/>
                  <a:pt x="438150" y="545520"/>
                  <a:pt x="438150" y="549275"/>
                </a:cubicBezTo>
                <a:cubicBezTo>
                  <a:pt x="438150" y="549275"/>
                  <a:pt x="438150" y="549275"/>
                  <a:pt x="284162" y="549275"/>
                </a:cubicBezTo>
                <a:cubicBezTo>
                  <a:pt x="284162" y="549275"/>
                  <a:pt x="284162" y="545520"/>
                  <a:pt x="284162" y="545520"/>
                </a:cubicBezTo>
                <a:cubicBezTo>
                  <a:pt x="284162" y="496711"/>
                  <a:pt x="284162" y="451656"/>
                  <a:pt x="284162" y="402847"/>
                </a:cubicBezTo>
                <a:cubicBezTo>
                  <a:pt x="284162" y="361546"/>
                  <a:pt x="310453" y="327755"/>
                  <a:pt x="344255" y="320246"/>
                </a:cubicBezTo>
                <a:close/>
                <a:moveTo>
                  <a:pt x="352879" y="200025"/>
                </a:moveTo>
                <a:cubicBezTo>
                  <a:pt x="352879" y="200025"/>
                  <a:pt x="352879" y="200025"/>
                  <a:pt x="356621" y="200025"/>
                </a:cubicBezTo>
                <a:cubicBezTo>
                  <a:pt x="356621" y="200025"/>
                  <a:pt x="356621" y="200025"/>
                  <a:pt x="367847" y="200025"/>
                </a:cubicBezTo>
                <a:cubicBezTo>
                  <a:pt x="371589" y="200025"/>
                  <a:pt x="375330" y="203767"/>
                  <a:pt x="379072" y="203767"/>
                </a:cubicBezTo>
                <a:cubicBezTo>
                  <a:pt x="401524" y="211251"/>
                  <a:pt x="412750" y="237445"/>
                  <a:pt x="409008" y="263638"/>
                </a:cubicBezTo>
                <a:cubicBezTo>
                  <a:pt x="405266" y="286090"/>
                  <a:pt x="386556" y="304800"/>
                  <a:pt x="360363" y="304800"/>
                </a:cubicBezTo>
                <a:cubicBezTo>
                  <a:pt x="337911" y="304800"/>
                  <a:pt x="319201" y="286090"/>
                  <a:pt x="311717" y="263638"/>
                </a:cubicBezTo>
                <a:cubicBezTo>
                  <a:pt x="307975" y="233703"/>
                  <a:pt x="326685" y="207509"/>
                  <a:pt x="352879" y="200025"/>
                </a:cubicBezTo>
                <a:close/>
                <a:moveTo>
                  <a:pt x="100853" y="196018"/>
                </a:moveTo>
                <a:cubicBezTo>
                  <a:pt x="175559" y="180975"/>
                  <a:pt x="246529" y="241146"/>
                  <a:pt x="254000" y="320120"/>
                </a:cubicBezTo>
                <a:cubicBezTo>
                  <a:pt x="254000" y="323881"/>
                  <a:pt x="254000" y="327642"/>
                  <a:pt x="254000" y="331402"/>
                </a:cubicBezTo>
                <a:cubicBezTo>
                  <a:pt x="254000" y="406616"/>
                  <a:pt x="254000" y="481829"/>
                  <a:pt x="254000" y="557043"/>
                </a:cubicBezTo>
                <a:cubicBezTo>
                  <a:pt x="254000" y="557043"/>
                  <a:pt x="254000" y="557043"/>
                  <a:pt x="254000" y="568325"/>
                </a:cubicBezTo>
                <a:cubicBezTo>
                  <a:pt x="254000" y="568325"/>
                  <a:pt x="254000" y="568325"/>
                  <a:pt x="0" y="568325"/>
                </a:cubicBezTo>
                <a:cubicBezTo>
                  <a:pt x="0" y="564564"/>
                  <a:pt x="0" y="564564"/>
                  <a:pt x="0" y="560804"/>
                </a:cubicBezTo>
                <a:cubicBezTo>
                  <a:pt x="0" y="485590"/>
                  <a:pt x="0" y="406616"/>
                  <a:pt x="0" y="327642"/>
                </a:cubicBezTo>
                <a:cubicBezTo>
                  <a:pt x="0" y="263710"/>
                  <a:pt x="44823" y="211060"/>
                  <a:pt x="100853" y="196018"/>
                </a:cubicBezTo>
                <a:close/>
                <a:moveTo>
                  <a:pt x="112091" y="0"/>
                </a:moveTo>
                <a:cubicBezTo>
                  <a:pt x="115818" y="0"/>
                  <a:pt x="115818" y="0"/>
                  <a:pt x="115818" y="0"/>
                </a:cubicBezTo>
                <a:cubicBezTo>
                  <a:pt x="115818" y="0"/>
                  <a:pt x="115818" y="0"/>
                  <a:pt x="138181" y="0"/>
                </a:cubicBezTo>
                <a:cubicBezTo>
                  <a:pt x="141909" y="0"/>
                  <a:pt x="149363" y="3762"/>
                  <a:pt x="153090" y="3762"/>
                </a:cubicBezTo>
                <a:cubicBezTo>
                  <a:pt x="190362" y="18808"/>
                  <a:pt x="212725" y="60187"/>
                  <a:pt x="205271" y="101566"/>
                </a:cubicBezTo>
                <a:cubicBezTo>
                  <a:pt x="197816" y="139183"/>
                  <a:pt x="164272" y="169276"/>
                  <a:pt x="127000" y="169276"/>
                </a:cubicBezTo>
                <a:cubicBezTo>
                  <a:pt x="89728" y="173038"/>
                  <a:pt x="56184" y="142944"/>
                  <a:pt x="48729" y="101566"/>
                </a:cubicBezTo>
                <a:cubicBezTo>
                  <a:pt x="41275" y="52664"/>
                  <a:pt x="71092" y="7523"/>
                  <a:pt x="112091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842099" y="3598926"/>
            <a:ext cx="284702" cy="284702"/>
          </a:xfrm>
          <a:custGeom>
            <a:rect l="l" t="t" r="r" b="b"/>
            <a:pathLst>
              <a:path w="184" h="184">
                <a:moveTo>
                  <a:pt x="92" y="184"/>
                </a:moveTo>
                <a:cubicBezTo>
                  <a:pt x="143" y="184"/>
                  <a:pt x="184" y="143"/>
                  <a:pt x="184" y="92"/>
                </a:cubicBezTo>
                <a:cubicBezTo>
                  <a:pt x="184" y="76"/>
                  <a:pt x="180" y="62"/>
                  <a:pt x="173" y="49"/>
                </a:cubicBezTo>
                <a:cubicBezTo>
                  <a:pt x="172" y="49"/>
                  <a:pt x="172" y="49"/>
                  <a:pt x="171" y="49"/>
                </a:cubicBezTo>
                <a:cubicBezTo>
                  <a:pt x="170" y="49"/>
                  <a:pt x="170" y="49"/>
                  <a:pt x="170" y="49"/>
                </a:cubicBezTo>
                <a:cubicBezTo>
                  <a:pt x="158" y="48"/>
                  <a:pt x="158" y="48"/>
                  <a:pt x="158" y="48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56" y="67"/>
                  <a:pt x="160" y="79"/>
                  <a:pt x="160" y="92"/>
                </a:cubicBezTo>
                <a:cubicBezTo>
                  <a:pt x="160" y="129"/>
                  <a:pt x="129" y="160"/>
                  <a:pt x="92" y="160"/>
                </a:cubicBezTo>
                <a:cubicBezTo>
                  <a:pt x="55" y="160"/>
                  <a:pt x="24" y="129"/>
                  <a:pt x="24" y="92"/>
                </a:cubicBezTo>
                <a:cubicBezTo>
                  <a:pt x="24" y="55"/>
                  <a:pt x="55" y="24"/>
                  <a:pt x="92" y="24"/>
                </a:cubicBezTo>
                <a:cubicBezTo>
                  <a:pt x="105" y="24"/>
                  <a:pt x="117" y="28"/>
                  <a:pt x="128" y="35"/>
                </a:cubicBezTo>
                <a:cubicBezTo>
                  <a:pt x="135" y="27"/>
                  <a:pt x="135" y="27"/>
                  <a:pt x="135" y="27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2"/>
                  <a:pt x="134" y="11"/>
                  <a:pt x="134" y="10"/>
                </a:cubicBezTo>
                <a:cubicBezTo>
                  <a:pt x="122" y="4"/>
                  <a:pt x="107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3"/>
                  <a:pt x="41" y="184"/>
                  <a:pt x="92" y="184"/>
                </a:cubicBezTo>
                <a:close/>
                <a:moveTo>
                  <a:pt x="92" y="184"/>
                </a:moveTo>
                <a:cubicBezTo>
                  <a:pt x="92" y="184"/>
                  <a:pt x="92" y="184"/>
                  <a:pt x="92" y="18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14965" y="3671697"/>
            <a:ext cx="139065" cy="139065"/>
          </a:xfrm>
          <a:custGeom>
            <a:rect l="l" t="t" r="r" b="b"/>
            <a:pathLst>
              <a:path w="90" h="90">
                <a:moveTo>
                  <a:pt x="45" y="21"/>
                </a:moveTo>
                <a:cubicBezTo>
                  <a:pt x="46" y="21"/>
                  <a:pt x="46" y="21"/>
                  <a:pt x="47" y="21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4"/>
                  <a:pt x="64" y="4"/>
                  <a:pt x="64" y="4"/>
                </a:cubicBezTo>
                <a:cubicBezTo>
                  <a:pt x="58" y="1"/>
                  <a:pt x="52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70"/>
                  <a:pt x="20" y="90"/>
                  <a:pt x="45" y="90"/>
                </a:cubicBezTo>
                <a:cubicBezTo>
                  <a:pt x="70" y="90"/>
                  <a:pt x="90" y="70"/>
                  <a:pt x="90" y="45"/>
                </a:cubicBezTo>
                <a:cubicBezTo>
                  <a:pt x="90" y="38"/>
                  <a:pt x="89" y="32"/>
                  <a:pt x="86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69" y="43"/>
                  <a:pt x="69" y="43"/>
                  <a:pt x="69" y="43"/>
                </a:cubicBezTo>
                <a:cubicBezTo>
                  <a:pt x="69" y="44"/>
                  <a:pt x="69" y="44"/>
                  <a:pt x="69" y="45"/>
                </a:cubicBezTo>
                <a:cubicBezTo>
                  <a:pt x="69" y="58"/>
                  <a:pt x="58" y="69"/>
                  <a:pt x="45" y="69"/>
                </a:cubicBezTo>
                <a:cubicBezTo>
                  <a:pt x="32" y="69"/>
                  <a:pt x="21" y="58"/>
                  <a:pt x="21" y="45"/>
                </a:cubicBezTo>
                <a:cubicBezTo>
                  <a:pt x="21" y="32"/>
                  <a:pt x="32" y="21"/>
                  <a:pt x="45" y="21"/>
                </a:cubicBezTo>
                <a:close/>
                <a:moveTo>
                  <a:pt x="45" y="21"/>
                </a:moveTo>
                <a:cubicBezTo>
                  <a:pt x="45" y="21"/>
                  <a:pt x="45" y="21"/>
                  <a:pt x="45" y="2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998309" y="3569779"/>
            <a:ext cx="157544" cy="157544"/>
          </a:xfrm>
          <a:custGeom>
            <a:rect l="l" t="t" r="r" b="b"/>
            <a:pathLst>
              <a:path w="102" h="102">
                <a:moveTo>
                  <a:pt x="86" y="28"/>
                </a:moveTo>
                <a:cubicBezTo>
                  <a:pt x="91" y="23"/>
                  <a:pt x="91" y="23"/>
                  <a:pt x="91" y="23"/>
                </a:cubicBezTo>
                <a:cubicBezTo>
                  <a:pt x="93" y="20"/>
                  <a:pt x="93" y="17"/>
                  <a:pt x="91" y="14"/>
                </a:cubicBezTo>
                <a:cubicBezTo>
                  <a:pt x="87" y="11"/>
                  <a:pt x="87" y="11"/>
                  <a:pt x="87" y="11"/>
                </a:cubicBezTo>
                <a:cubicBezTo>
                  <a:pt x="86" y="10"/>
                  <a:pt x="85" y="9"/>
                  <a:pt x="83" y="9"/>
                </a:cubicBezTo>
                <a:cubicBezTo>
                  <a:pt x="82" y="9"/>
                  <a:pt x="80" y="10"/>
                  <a:pt x="79" y="11"/>
                </a:cubicBezTo>
                <a:cubicBezTo>
                  <a:pt x="74" y="17"/>
                  <a:pt x="74" y="17"/>
                  <a:pt x="74" y="17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0"/>
                  <a:pt x="71" y="0"/>
                  <a:pt x="70" y="0"/>
                </a:cubicBezTo>
                <a:cubicBezTo>
                  <a:pt x="70" y="0"/>
                  <a:pt x="69" y="0"/>
                  <a:pt x="69" y="0"/>
                </a:cubicBezTo>
                <a:cubicBezTo>
                  <a:pt x="47" y="23"/>
                  <a:pt x="47" y="23"/>
                  <a:pt x="47" y="23"/>
                </a:cubicBezTo>
                <a:cubicBezTo>
                  <a:pt x="45" y="25"/>
                  <a:pt x="44" y="28"/>
                  <a:pt x="44" y="30"/>
                </a:cubicBezTo>
                <a:cubicBezTo>
                  <a:pt x="44" y="31"/>
                  <a:pt x="44" y="31"/>
                  <a:pt x="44" y="31"/>
                </a:cubicBezTo>
                <a:cubicBezTo>
                  <a:pt x="45" y="45"/>
                  <a:pt x="45" y="45"/>
                  <a:pt x="45" y="45"/>
                </a:cubicBezTo>
                <a:cubicBezTo>
                  <a:pt x="37" y="53"/>
                  <a:pt x="37" y="53"/>
                  <a:pt x="37" y="53"/>
                </a:cubicBezTo>
                <a:cubicBezTo>
                  <a:pt x="22" y="68"/>
                  <a:pt x="22" y="68"/>
                  <a:pt x="22" y="68"/>
                </a:cubicBezTo>
                <a:cubicBezTo>
                  <a:pt x="22" y="68"/>
                  <a:pt x="22" y="68"/>
                  <a:pt x="22" y="68"/>
                </a:cubicBezTo>
                <a:cubicBezTo>
                  <a:pt x="8" y="82"/>
                  <a:pt x="8" y="82"/>
                  <a:pt x="8" y="82"/>
                </a:cubicBezTo>
                <a:cubicBezTo>
                  <a:pt x="2" y="89"/>
                  <a:pt x="2" y="89"/>
                  <a:pt x="2" y="89"/>
                </a:cubicBezTo>
                <a:cubicBezTo>
                  <a:pt x="1" y="90"/>
                  <a:pt x="0" y="91"/>
                  <a:pt x="0" y="92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0"/>
                  <a:pt x="2" y="102"/>
                  <a:pt x="5" y="102"/>
                </a:cubicBezTo>
                <a:cubicBezTo>
                  <a:pt x="5" y="102"/>
                  <a:pt x="5" y="102"/>
                  <a:pt x="5" y="102"/>
                </a:cubicBezTo>
                <a:cubicBezTo>
                  <a:pt x="10" y="102"/>
                  <a:pt x="10" y="102"/>
                  <a:pt x="10" y="102"/>
                </a:cubicBezTo>
                <a:cubicBezTo>
                  <a:pt x="11" y="102"/>
                  <a:pt x="12" y="101"/>
                  <a:pt x="13" y="100"/>
                </a:cubicBezTo>
                <a:cubicBezTo>
                  <a:pt x="57" y="56"/>
                  <a:pt x="57" y="56"/>
                  <a:pt x="57" y="56"/>
                </a:cubicBezTo>
                <a:cubicBezTo>
                  <a:pt x="70" y="57"/>
                  <a:pt x="70" y="57"/>
                  <a:pt x="70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74" y="57"/>
                  <a:pt x="77" y="56"/>
                  <a:pt x="78" y="54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2" y="31"/>
                  <a:pt x="101" y="29"/>
                  <a:pt x="100" y="29"/>
                </a:cubicBezTo>
                <a:lnTo>
                  <a:pt x="86" y="28"/>
                </a:lnTo>
                <a:close/>
                <a:moveTo>
                  <a:pt x="86" y="28"/>
                </a:moveTo>
                <a:cubicBezTo>
                  <a:pt x="86" y="28"/>
                  <a:pt x="86" y="28"/>
                  <a:pt x="86" y="28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Freeform 19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Freeform 23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Freeform 27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分析服装行业网络营销推广的渠道和策略，为行业提供参考。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探讨网络营销推广对服装行业的影响和价值。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促进服装行业的创新和发展，提高市场竞争力。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服装行业网络营销概述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351" b="43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网络营销是一种利用互联网技术，通过各种在线渠道进行品牌推广、产品宣传和销售的活动。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覆盖面广、传播速度快、互动性强、成本低廉等。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网络营销的定义和特点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随着互联网的普及，服装企业开始建立官网，发布产品信息和品牌形象。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电子商务平台的兴起，服装企业开始在平台上开设店铺，进行在线销售。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社交媒体、移动应用等新媒体的涌现，服装企业通过多渠道进行品牌推广和营销活动。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服装行业网络营销的发展历程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服装行业网络营销的优劣势分析</a:t>
            </a:r>
          </a:p>
        </p:txBody>
      </p:sp>
      <p:sp>
        <p:nvSpPr>
          <p:cNvPr id="24" name="AutoShape 24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5" name="Connector 25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AutoShape 26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9" name="Connector 29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AutoShape 30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覆盖面广，能够触及更多的潜在客户；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传播速度快，能够快速推广新品和促销活动；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服装行业网络营销的优劣势分析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互动性强，能够与消费者进行实时沟通和交流；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成本低廉，能够降低营销成本和销售成本。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劣势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需要建立完善的售后服务体系，以维护消费者权益；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需要不断更新和创新营销策略，以吸引消费者的关注；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需要防范网络安全风险，保护消费者个人信息和交易安全。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5329" b="25329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8041" b="1804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5868" b="5868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服装行业网络营销的优劣势分析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服装行业网络营销推广渠道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https://d.book118.com/446003133222010100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2024-09-25T02:47:20.490</cp:lastPrinted>
  <dcterms:created xsi:type="dcterms:W3CDTF">2024-09-24T18:47:20Z</dcterms:created>
  <dcterms:modified xsi:type="dcterms:W3CDTF">2024-09-24T18:47:22Z</dcterms:modified>
</cp:coreProperties>
</file>