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2D66E-6622-4767-913B-0232BB40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A9FAF-BCD7-4130-A83E-4DFF267C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FD6F8-87BC-4303-8D37-973923989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4EC6F-6E8C-4674-9EA0-E662D49FC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F024CD-6AB9-40AE-85F1-C2E039B39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0FC47-8C2F-4A63-A243-1A8BF8CB4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DCC64B-0B98-4466-A4A8-01E2E431A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EEF1A-5BEA-4609-948B-04CD44EAF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DCBE3-B07D-43E8-857F-AD360160E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5830F-14F8-4BF4-8164-D5C982C88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0A177-E161-4951-86D7-88410C1F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042250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心理健康墙报小红书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心理健康墙报的内容与设计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心理健康墙报的推广与传播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心理健康墙报的实际应用与案例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心理健康问题日益受到关注，越来越多的人开始重视心理健康，希望了解心理健康知识。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小红书是一个流行的社交媒体平台，用户群体广泛，可以通过这个平台传播心理健康知识，帮助更多人了解和关注心理健康问题。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小红书是一个以UGC（用户生成内容）为主的社交媒体平台，用户可以通过发布笔记、分享购物心得、晒单等方式进行互动。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平台用户群体以年轻人为主，他们追求品质生活，注重健康、美丽、旅游等方面，因此心理健康话题在小红书上具有较大的市场需求。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小红书平台简介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心理健康有助于提高个体幸福感，减少抑郁和焦虑等负面情绪。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提升幸福感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心理健康有助于改善生活质量，提高工作和学习效率。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心理健康有助于建立良好的人际关系，增强社会适应能力。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抑郁症是一种常见的心理障碍，影响情绪和行为，可能导致自杀。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焦虑症是一种常见的心理障碍，影响个体的思维和行为，可能导致恐慌和不安。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人际关系问题也是常见的心理问题，影响个体与他人的交往和沟通。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通过自我调节情绪、放松身心、积极应对压力等方式来预防和缓解心理问题。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寻求专业心理咨询师的帮助，通过心理疏导、认知行为疗法等方法来解决问题。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建立良好的社交网络，寻求亲朋好友的支持和理解，有助于缓解心理压力和问题。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心理健康问题的预防与干预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心理健康墙报的内容与设计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863" r="35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墙报的主题应与心理健康相关，如情绪管理、压力应对、心理调适等。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墙报的设计风格应符合目标受众的审美，如清新、简约、可爱等，以吸引人们的关注。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风格独特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墙报的主题与风格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63" r="8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墙报的布局应简洁明了，层次分明，突出重点内容。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字体、字号、颜色等排版元素应统一规范，便于阅读。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墙报的布局与排版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排版规范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布局合理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https://d.book118.com/446004225055010100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2024-09-24T07:34:43.650</cp:lastPrinted>
  <dcterms:created xsi:type="dcterms:W3CDTF">2024-09-23T23:34:43Z</dcterms:created>
  <dcterms:modified xsi:type="dcterms:W3CDTF">2024-09-23T23:34:45Z</dcterms:modified>
</cp:coreProperties>
</file>