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CB81B-9AF4-48C8-AB7D-8C35E063B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E79F8-959B-470E-9553-276F2BA0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99663-BCEB-4FCE-948D-1B408435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B0D37-B9FC-4161-8E72-FD767A60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9F2E6-0A01-473B-9FEE-8C96D222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E7B85-A77A-4DA5-AABC-BFACD106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3EEFE-7486-4B19-BF5E-50032D58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CD344-E369-49DA-BF79-FBA30406A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447F4-7378-4F0D-A878-ADC26333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C2182-D941-4D40-A247-A5CE3DD8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D6D01-B774-47F5-931E-6C73BE18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05113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第九章投资项目的国民经济评价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投资项目国民经济评价概述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投资项目效益识别与计量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投资项目费用识别与计量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投资项目国民经济评价指标体系构建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投资项目国民经济评价方法应用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投资项目国民经济评价结论与建议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投资项目国民经济评价概述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国民经济评价是从国家或社会整体角度，采用费用效益分析方法，考察投资项目对国民经济的净贡献，以判断项目的经济合理性。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通过国民经济评价，可以判断项目对国民经济的净贡献，优化资源配置，提高投资效益，促进经济可持续发展。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财务评价采用财务分析方法，而国民经济评价采用费用效益分析方法。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评价角度不同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财务评价是从企业或投资者角度出发，而国民经济评价是从国家或社会角度出发。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评价目标不同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财务评价目标是判断项目在财务上的可行性，而国民经济评价目标是判断项目对国民经济的净贡献。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国民经济评价与财务评价关系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坚持宏观经济效益原则、费用与效益计算口径对应一致原则、动态分析为主原则以及定量分析与定性分析相结合原则。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国民经济评价原则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主要包括影子价格法、机会成本法、实际价值计算法、收益现值法、重置成本法等。这些方法在应用中各有特点和适用条件，需要根据项目具体情况进行选择。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国民经济评价方法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国民经济评价原则与方法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投资项目效益识别与计量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直接效益与间接效益识别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直接效益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指由项目直接产出或提供的效益，如新增就业、产出物增加等。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间接效益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指由项目引起的、在直接效益之外的效益，如技术扩散、环境改善等。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通过专家评估、市场调研、成本效益分析等方法识别项目的直接和间接效益。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包括现值法、年值法、收益率法等，用于将项目的效益量化为货币价值。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参数选取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根据项目类型、行业特点、政策要求等因素，选取合适的计量参数，如折现率、基准收益率等。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确保计量方法的科学性和合理性，避免参数选取的主观性和随意性。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效益计量方法及参数选取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某城市拟建设一个大型商业综合体，包括购物中心、酒店、写字楼等。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项目将创造大量就业机会，提升城市商业环境，吸引更多游客和投资者。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效益计量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采用现值法对项目效益进行计量，预计项目总投资为10亿元，未来10年内每年可创造2亿元的收益，折现率为8%。经计算，项目的净现值为6.73亿元，表明项目具有良好的经济效益。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案例分析：某投资项目效益识别与计量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投资项目费用识别与计量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指与投资项目直接相关的、可以明确归属到该项目上的费用，如建设投资、设备购置费、安装调试费等。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指与投资项目间接相关、不能明确归属到该项目上的费用，如管理费用、销售费用、财务费用等。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通过费用性质、费用发生时间、费用承担主体等方面进行判断和识别。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直接费用与间接费用识别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费用计量方法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包括历史成本法、重置成本法、机会成本法等，根据投资项目的特点和实际情况进行选择。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参数选取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根据费用计量方法的不同，需要选取相应的参数，如折旧率、摊销率、利率等，以确保费用计量的准确性和合理性。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在费用计量过程中，需要注意费用的时效性、可比性以及与其他经济参数的匹配性等问题。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费用计量方法及参数选取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https://d.book118.com/446005113020010050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2024-09-15T05:35:18.069</cp:lastPrinted>
  <dcterms:created xsi:type="dcterms:W3CDTF">2024-09-14T21:35:18Z</dcterms:created>
  <dcterms:modified xsi:type="dcterms:W3CDTF">2024-09-14T21:35:20Z</dcterms:modified>
</cp:coreProperties>
</file>