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ADF3BA0-D06F-49EC-9ED7-ECAC90F8949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E0C4C-6DD0-468F-A7F7-D8653E3B6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3166A-0B06-4D55-9951-8BD3E7D54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4ABBB-5A8F-4DD5-9757-15E8837B2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2B675-4705-48B5-8908-74F7D131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2592D-F699-4A42-8A27-3F5AE802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59A2F-CBDF-41D0-92ED-78A8B5F78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FDA1EF-19C0-45D0-ABAD-7A9E9445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B28AC-4D11-4369-872B-422C560A6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E5E0D-F80C-4485-97EF-C97D1C398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A628F-494E-46CA-A983-0BBA138A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F9387-E8E5-49FC-B559-8BF10C73A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E151F79-D280-4F36-9204-4D33186FDC4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5BE2BDB-59CA-4D75-BB84-35752E3BE62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1104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安全责任感培养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什么是安全责任感培养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安全责任感的重要性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培养安全责任感的方法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安全责任感的实践案例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安全责任感的评价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安全责任感的总结与展望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什么是安全责任感培养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安全责任感定义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安全责任感是指一个人对自己、他人和环境安全负有的责任感和义务。这种内在的意识是保护自己和他人免受危险和伤害的意愿和行为。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为什么需要安全责任感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增强对安全的关注程度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帮助保障生命和财产的安全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减少意外事件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安全责任感的重要性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促进社会和个人发展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社会重要素质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推动社会和谐进步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促进和谐发展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如何培养安全责任感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培养责任感，让人们始终牢记自身的安全责任。通过教育和宣传，引导人们养成良好的安全习惯和行为是培养安全责任感的有效途径。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安全责任感的重要性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个人安全责任感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个人应该对自己的安全负有责任，遵守安全规则和措施。个人安全责任感可以降低个人受伤的风险，提高生活质量。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社会安全责任感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关爱他人安全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互相关心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安全环境建设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社会和谐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共同维护社会安全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互相帮助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组织安全责任感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公众保障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创建安全环境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形成共识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自我约束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互相监督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整体安全责任感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协同合作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责任感是每个人都应该具备的重要素质，不仅关乎个人安全，也关系到整个社会和组织的稳定与发展。通过个人、社会和组织的共同努力，构建起完整的安全责任体系，不断推动安全文化建设，促进社会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培养安全责任感的方法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家长应该成为孩子的榜样，树立良好的安全意识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榜样示范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家庭是培养孩子安全责任感的重要场所，需要重视家庭教育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重视家庭教育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教育孩子掌握安全常识和技能，提高自我保护能力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加强安全教育课程，提高学生安全意识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安全教育课程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学校教育应该培养学生应对危机的能力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培养危机应对能力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学校是培养学生安全责任感的重要场所，应该重视安全教育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重要场所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公共机构宣传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政府部门开展安全宣传活动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提高公众对安全责任感的认识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重视社会宣传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社会宣传可以影响整个社会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提高安全责任感的认识和重视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信息传递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通过宣传活动传递安全信息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提醒公众安全责任感的重要性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社会媒体宣传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通过社交媒体传播安全知识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提高公众安全意识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组织管理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组织可以通过建立安全管理制度和安全文化，引导员工树立安全责任感。组织管理是培养员工安全责任感的有效手段。建立明确的安全制度和文化有助于员工自觉遵守安全规定，保障工作场所的安全。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家庭、学校、社会和组织需要共同努力，培养安全责任感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多方面的教育和宣传可以提高人们对安全的认识和重视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安全责任感的培养是一个持续的过程，需要不断强化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安全责任感的实践案例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https://d.book118.com/446011043013010104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安全责任感培养</vt:lpstr>
      <vt:lpstr>目录</vt:lpstr>
      <vt:lpstr>第1章 什么是安全责任感培养</vt:lpstr>
      <vt:lpstr> </vt:lpstr>
      <vt:lpstr>为什么需要安全责任感</vt:lpstr>
      <vt:lpstr>安全责任感的重要性</vt:lpstr>
      <vt:lpstr> </vt:lpstr>
      <vt:lpstr>第2章 安全责任感的重要性</vt:lpstr>
      <vt:lpstr> </vt:lpstr>
      <vt:lpstr>社会安全责任感</vt:lpstr>
      <vt:lpstr>组织安全责任感</vt:lpstr>
      <vt:lpstr>整体安全责任感</vt:lpstr>
      <vt:lpstr>总结</vt:lpstr>
      <vt:lpstr>第3章 培养安全责任感的方法</vt:lpstr>
      <vt:lpstr>家庭教育</vt:lpstr>
      <vt:lpstr>学校教育</vt:lpstr>
      <vt:lpstr>社会宣传</vt:lpstr>
      <vt:lpstr> </vt:lpstr>
      <vt:lpstr>总结</vt:lpstr>
      <vt:lpstr>第4章 安全责任感的实践案例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2024-09-29T14:49:08.126</cp:lastPrinted>
  <dcterms:created xsi:type="dcterms:W3CDTF">2024-09-29T06:49:08Z</dcterms:created>
  <dcterms:modified xsi:type="dcterms:W3CDTF">2024-09-29T06:49:10Z</dcterms:modified>
</cp:coreProperties>
</file>