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63926-F07E-452D-9F59-8531C523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508BD-0772-446A-AE64-72816610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88EB3-F4E2-4777-B895-D1ED4558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E0B18-CD6C-4358-B2E9-BBDC8B3E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37D2C-6FF8-4D7C-A25D-2AF4720D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ECA6F-7618-409E-BC01-DD0B60E1A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FCA89-1A25-4146-9694-EBD54E0D4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8A034-90BB-4FF4-B11E-F1A15748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8DE52-5ADD-40AE-AF3F-ACC138066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D7198-0216-461E-9657-88BA23133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7AD17-7BDD-46D2-9399-9942F8904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11054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航材体系介绍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航材供应链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航材质量管理体系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航材维修与保养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航材信息化管理系统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航材体系面临的挑战与对策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航材是指用于航空器制造、维修和运营的各种材料、零部件、组件和设备的总称。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根据使用性质和特点，航材可分为消耗性航材、周转性航材和维修性航材等。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航材是航空器安全运营的物质基础，其质量直接关系到航空器的安全性和可靠性。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优质的航材能够提高航空器的维修效率，减少停场时间，提高运营效率。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合理的航材采购和管理能够降低航空公司的运营成本，提高经济效益。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随着航空业的快速发展，航材市场规模不断扩大，竞争日益激烈。同时，航材供应链不断完善，采购方式更加多样化。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航材市场将呈现以下发展趋势：一是数字化和智能化发展，通过大数据、人工智能等技术提高航材采购和管理的效率和准确性；二是绿色环保发展，推动航材的绿色制造和循环利用；三是国际化发展，加强国际间航材市场的合作与交流，推动全球航材市场的协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航材市场现状及发展趋势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航材供应链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供应商能力评估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对供应商的生产能力、技术水平、质量管理体系等进行全面评估，确保供应商能够提供高质量的航材产品。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定期对供应商的产品质量、交货期、服务等进行考核，建立供应商绩效档案，为后续供应商选择提供参考。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确保供应商具备合法经营资质，符合航空行业相关标准和要求。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采购方式选择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根据航材的性质、采购规模和市场情况，选择合适的采购方式，如集中采购、分散采购、电子采购等。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建立规范的采购流程，包括采购申请、审批、询价、比价、签订合同、验收等环节，确保采购活动的合规性和效率。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根据航空公司的运营计划和机队规模，分析航材需求，制定采购计划。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库存管理与物流配送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根据航材的需求和库存情况，制定合理的库存控制策略，如安全库存、经济订货批量等，避免库存积压和浪费。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物流配送管理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建立高效的物流配送体系，确保航材及时、准确地送达指定地点，满足航空公司的运营需求。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库存信息化管理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采用先进的信息化手段，对航材库存进行实时监控和管理，提高库存管理的透明度和效率。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航材质量管理体系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航材质量标准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航材必须符合国家、行业及企业相关质量标准，如航空器材技术标准、航空材料规范等。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企业应建立完善的质量管理体系，包括质量方针、目标、组织结构、职责、程序、资源等要素。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企业应不断关注行业发展趋势，及时更新质量标准和规范，推动质量管理体系的持续改进。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出厂检验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在产品出厂前，进行全面的质量检验，确保产品符合设计要求和质量标准。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对所有进货的航材进行质量检验，确保符合采购合同和质量标准的要求。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在生产过程中，对关键工序和特殊过程进行重点控制，确保产品质量稳定。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https://d.book118.com/446011054110010045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2024-09-14T03:34:48.968</cp:lastPrinted>
  <dcterms:created xsi:type="dcterms:W3CDTF">2024-09-13T19:34:48Z</dcterms:created>
  <dcterms:modified xsi:type="dcterms:W3CDTF">2024-09-13T19:34:51Z</dcterms:modified>
</cp:coreProperties>
</file>