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3B86F3-1F55-4B5A-B71C-A7730E9895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F9628B-E871-4D2D-8757-1BD7DD60FD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1EB937-31DA-4E00-9146-8D2591209E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2470C1-328F-4E45-925B-52C8E71692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3FEF0D-B70A-4CC9-BE54-DCD262CCF5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380C66-260D-4930-A0F9-BDFA51684D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AA1D36-0DDB-4404-B68E-EF7B29B2DD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770A54-6BAB-407F-95AA-A863C3099A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2EE785-AFCF-4D39-BB57-E6954B8960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BECD60-C7D6-405A-A326-B4CF469EDF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E3DFEB-96CC-4DEF-9DBA-CE8B99290C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6012202135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虚拟现实技术对社交交流的影响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虚拟现实技术原理及应用领域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虚拟现实技术对社交交流方式的影响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虚拟现实技术对人际关系的影响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虚拟现实技术对心理健康的影响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虚拟现实技术对未来社交交流趋势的预测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4292" r="342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虚拟现实技术定义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虚拟现实技术经历了从萌芽阶段到如今的快速发展阶段。随着计算机图形学、仿真技术、人工智能等技术的不断发展，虚拟现实技术的真实感和沉浸感不断提升，其在游戏、教育、医疗等领域的应用也越来越广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虚拟现实技术发展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虚拟现实技术定义与发展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社交交流现状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传统的社交交流方式主要依赖于面对面的语言交流和非语言交流。然而，随着互联网和移动设备的普及，人们的社交交流方式已经发生了巨大的变化，越来越多的人开始使用社交媒体、即时通讯工具等在线交流方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社交交流变革</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虚拟现实技术的发展为社交交流带来了新的变革。通过虚拟现实技术，人们可以在虚拟空间中与他人进行互动和交流，这种交流方式具有更高的真实感和沉浸感，使得人们能够更加自然地进行社交活动。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社交交流现状及变革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本文旨在探讨虚拟现实技术对社交交流的影响。通过分析虚拟现实技术的特点及其在社交交流领域的应用，本文试图揭示虚拟现实技术对社交交流方式、社交交流质量以及社交交流心理等方面的影响。</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虚拟现实技术的不断发展和普及，其在社交交流领域的应用也将越来越广泛。因此，研究虚拟现实技术对社交交流的影响具有重要的现实意义和理论价值。一方面，本文可以为虚拟现实技术在社交交流领域的应用提供理论支持和实践指导；另一方面，本文也可以为社交交流领域的研究提供新的视角和方法。</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研究意义</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虚拟现实技术原理及应用领域</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通过头戴式显示器或其他设备，向用户呈现360度全景图像，创造沉浸式的视觉体验。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视觉原理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听觉原理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375" r="11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交互原理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利用三维音效技术，使用户在虚拟环境中感受到真实的声音来源和方向。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通过手柄、手套、身体追踪器等输入设备，实现用户在虚拟环境中的自然交互。</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593" b="25593"/>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主要包括头戴式显示器、音频设备、位置追踪系统、输入设备等。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包括虚拟现实引擎、3D建模软件、音频处理软件等，用于构建和呈现虚拟环境。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硬件设备与软件支持</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软件支持</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硬件设备</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教育培训</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通过虚拟现实技术，可以模拟真实场景进行实践操作培训，如医学模拟手术、机械操作等。</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游戏娱乐</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虚拟现实技术为游戏玩家提供更加沉浸式的游戏体验，如角色扮演、射击、冒险等类型的游戏。</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社交交流</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虚拟现实技术可以打破地域限制，为用户提供更加真实的社交体验，如虚拟社交聚会、在线协作等。</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医疗健康</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虚拟现实技术可以应用于心理治疗、康复训练等领域，如通过虚拟现实技术进行疼痛管理、焦虑缓解等。</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建筑设计</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利用虚拟现实技术，可以构建三维建筑模型，进行更加直观的设计方案展示和评审。</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应用领域举例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虚拟现实技术对社交交流方式的影响</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面对面交流</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传统的社交交流方式主要依赖于面对面的语言和非语言沟通，包括口头表达、肢体语言、面部表情等。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基于互联网的社交</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随着互联网的发展，人们开始通过社交媒体、即时通讯工具等进行远程社交交流，打破了地理空间的限制。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传统社交交流方式回顾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虚拟现实技术带来的新型社交体验</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沉浸式体验</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虚拟现实技术通过模拟三维环境，为用户提供身临其境的沉浸式体验，使社交交流更具真实感和临场感。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多感官交互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虚拟现实技术可以实现视觉、听觉、触觉等多感官的交互，丰富了社交交流的层次和深度。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虚拟身份与角色扮演</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在虚拟现实中，用户可以创建个性化的虚拟身份，并扮演不同的角色进行社交互动，增加了社交的趣味性和多样性。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Second Life</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作为一款早期的虚拟社交平台，Second Life允许用户创建自己的虚拟形象，并在一个开放的三维世界中与其他用户进行互动和交流。</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VRChat</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VRChat是一个基于虚拟现实技术的社交平台，用户可以在其中参加各种活动，如聊天、游戏、观看虚拟演出等，并与其他用户建立联系。</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AltspaceVR</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AltspaceVR是一个专注于虚拟社交的平台，提供多种社交场景和功能，如虚拟会议室、公共广场、私人房间等，支持用户在虚拟环境中进行自然的交流和互动。</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案例分析：虚拟社交平台的兴起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虚拟现实技术对人际关系的影响</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https://d.book118.com/446012202135010041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2024-09-08T12:48:51.143</cp:lastPrinted>
  <dcterms:created xsi:type="dcterms:W3CDTF">2024-09-08T04:48:51Z</dcterms:created>
  <dcterms:modified xsi:type="dcterms:W3CDTF">2024-09-08T04:48:53Z</dcterms:modified>
</cp:coreProperties>
</file>