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EF6C20-581E-4FEC-B1F2-B39B5256B5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DEBC7F-4697-4069-B0B8-6B7EA26ABC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81D714-C3EC-4D84-B3C1-FC6CABFDE7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BC0B27-C09B-473C-8225-17E8C65686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F91F9DD-1C20-4FD6-A3EF-E9A80CA4ED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D0A68CB-69CB-4E9D-AD30-217453F1B8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F402DC7-1C82-449D-8DCC-CFEB7DC583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6D56C2-D8D3-4CE9-A4CB-010C3E1ECA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3789A4-6CBA-4F8C-AB95-2D7BD88983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2C4B1E-F7A9-4180-943D-FA50D33E12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53116F-CFEB-4F17-96BD-9C1D19BCA3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6021122023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小儿烫伤科学处理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烫伤原因及预防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烫伤后的紧急处理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烫伤伤口的护理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烫伤后的饮食调理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烫伤后的心理护理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烫伤原因及预防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0029" b="20029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393" r="1639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803" r="18803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9968" b="19968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常见烫伤原因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小儿接触过热的液体或蒸汽，如热水瓶、洗澡水等。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小儿接触到热汤或热饭，如端热汤时不慎跌落。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小儿接触到热水蒸汽，如洗澡时蒸汽过热。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小儿接触到热水袋，如热水袋过热或放置不当。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热水烫伤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热汤烫伤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热蒸汽烫伤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热水袋烫伤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热水温度控制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安全环境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热水容器安全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教育孩子安全意识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3708" r="1370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889" r="18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9907" r="9907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0910" r="10910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家长应将热水温度控制在适宜的温度，避免过热。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家长应确保家庭环境安全，避免小儿接触到危险的热源。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家长应将热水容器放置在安全的位置，避免小儿接触。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家长应教育孩子了解烫伤的危险，并告知他们如何避免烫伤。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烫伤后的紧急处理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285" r="1228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5499" r="2549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迅速脱离热源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如果孩子被热液烫伤，应立即将衣物脱掉，特别注意不要硬脱，以免加重皮肤损伤。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迅速将受伤的部位从热源移开，避免热力持续损伤。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https://d.book118.com/446021122023010035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40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2024-09-04T18:06:21.569</cp:lastPrinted>
  <dcterms:created xsi:type="dcterms:W3CDTF">2024-09-04T10:06:21Z</dcterms:created>
  <dcterms:modified xsi:type="dcterms:W3CDTF">2024-09-04T10:06:23Z</dcterms:modified>
</cp:coreProperties>
</file>