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38147-7B52-4084-B2C8-FB53111CB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5960B-5281-49C2-BAAE-38330164E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918B6-3D69-4D6F-923A-C2F8E0AB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5A92D-4D1F-4D6B-8363-FF737889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A59330-6A9A-4AFA-96DD-F3AE35553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C41D7-4F84-460E-80E9-A70EA0CEE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FDFA0-CB58-4BD3-B499-A5BAD7C2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272EE-B6FF-4786-AC5A-DBC38F13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21B2F-D31B-47D9-889F-228313085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76B9E-75D6-4840-A258-1858ACBA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07A31-91F9-4D3D-B0E2-4ADFB9A3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221321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血透患者皮肤瘙痒护理查房ppt课件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血透患者皮肤瘙痒概述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血透患者皮肤瘙痒的护理现状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血透患者皮肤瘙痒的护理研究进展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血透患者皮肤瘙痒概述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血透患者皮肤瘙痒是指在透析过程中或之后出现皮肤瘙痒的症状。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皮肤瘙痒、红肿、干燥、脱屑等症状，严重时可影响患者的生活质量。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741" b="227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52" r="5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透析过程中过敏反应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部分患者对透析器、管路或透析液中的某些成分过敏，引发皮肤瘙痒。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毒素蓄积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长期透析导致体内毒素蓄积，刺激皮肤神经末梢引起瘙痒。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钙磷代谢紊乱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高血磷、高血钙等钙磷代谢紊乱可引发皮肤瘙痒。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老年患者由于皮肤功能减退，对瘙痒的耐受性较差。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女性患者对瘙痒的敏感性较高，可能与激素水平有关。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糖尿病、肾功能不全等原发病可能增加皮肤瘙痒的风险。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血透患者皮肤瘙痒的护理现状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定期洗澡，更换干净衣物，避免使用刺激性强的清洁剂。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使用温和的保湿霜，保持皮肤湿润，预防干燥引起的瘙痒。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教导患者避免搔抓瘙痒部位，以免加重症状。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避免搔抓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根据瘙痒部位和症状，选择适当的冷敷或热敷，缓解瘙痒。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冷敷或热敷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使用具有止痒、消炎作用的中药进行护理，如艾叶、苦参等。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在医生的指导下，使用紫外线疗法对皮肤瘙痒进行治疗。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护理前后对比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对比患者接受护理前后的症状变化，评估护理效果。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瘙痒程度评估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通过评估量表对患者的瘙痒程度进行评估，了解护理效果。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对患者进行满意度调查，了解他们对护理效果的认可程度。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血透患者皮肤瘙痒的护理研究进展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https://d.book118.com/446022132131010033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2024-09-02T05:28:14.014</cp:lastPrinted>
  <dcterms:created xsi:type="dcterms:W3CDTF">2024-09-01T21:28:14Z</dcterms:created>
  <dcterms:modified xsi:type="dcterms:W3CDTF">2024-09-01T21:28:16Z</dcterms:modified>
</cp:coreProperties>
</file>