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F3A9B7-2F72-449F-9F6B-8005E351E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4E811-46A1-4B75-B44C-E2622671B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3859C3-16DB-4883-B739-6155FA582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795FF7-36B5-4119-8C2D-CB1543013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64A93-A764-4983-8027-C7537AD075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E354BE-FF17-464D-A1F8-A5526B553F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806EF4-BB17-4C71-947E-2F51DA6E0E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C8AFF-362F-49B4-A181-9390E61F6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1E5BF6-3CD2-4154-AB7A-89E67E6D9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2C9EB-5149-4A49-84B6-950A345FA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46A1C-C56B-46F0-9CD8-BCE24E760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2303403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动物面部识别追踪技术</a:t>
            </a:r>
          </a:p>
        </p:txBody>
      </p:sp>
      <p:sp>
        <p:nvSpPr>
          <p:cNvPr id="3" name="TextBox 3"/>
          <p:cNvSpPr txBox="1"/>
          <p:nvPr/>
        </p:nvSpPr>
        <p:spPr>
          <a:xfrm>
            <a:off x="9537462" y="5117274"/>
            <a:ext cx="1750777" cy="305852"/>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汇报人：停云</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动物面部识别追踪技术基础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动物面部识别追踪系统设计与实现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应用场景与未来展望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动物面部识别追踪技术的起源与发展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随着计算机视觉和人工智能技术的不断进步，动物面部识别追踪技术逐渐发展成为研究动物行为、生态和保护的重要工具。</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125" r="17125"/>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技术在动物研究中的应用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该技术能够实现对动物个体的精准识别和追踪，为动物行为学、生态学、保护生物学等领域的研究提供了有力支持。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对动物保护和管理的意义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通过该技术，可以更加准确地监测和管理野生动物种群，有效防止非法狩猎、盗猎等行为，保护珍稀濒危物种。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当前主流的动物面部识别追踪技术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目前，基于深度学习的动物面部识别追踪技术已经成为主流，其通过训练大量动物面部图像数据，实现对动物面部的精准识别和追踪。</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技术面临的挑战与问题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尽管该技术已经取得了显著进展，但在实际应用中仍面临着一些挑战和问题，如动物面部特征差异大、图像采集质量不稳定等。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未来技术发展趋势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未来，随着人工智能技术的不断发展和完善，动物面部识别追踪技术将更加精准、高效和智能化，为动物研究和保护提供更加有力的支持。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86" r="1518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本研究旨在开发一种高效、准确的动物面部识别追踪技术，实现对野生动物个体的精准识别和追踪，为动物行为学、生态学、保护生物学等领域的研究提供技术支持。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该技术的成功研发将有助于推动动物面部识别追踪技术在野生动物研究和保护领域的广泛应用，提高野生动物种群监测和管理的水平和效率，促进野生动物保护和可持续发展。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动物面部识别追踪技术基础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不同动物的面部结构各有特点，如猫科动物的颧骨较大，犬科动物的吻部较长等。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面部结构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25" b="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纹理特征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53" r="1655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颜色特征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95" r="168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动物面部的毛发、皮肤纹理等特征可用于识别不同的个体。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某些动物的面部颜色具有显著的差异，如斑马的条纹、金丝猴的面部颜色等。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动物面部特征分析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使用高清摄像头、红外相机等设备捕捉动物面部图像。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图像采集</a:t>
            </a:r>
          </a:p>
        </p:txBody>
      </p:sp>
      <p:pic>
        <p:nvPicPr>
          <p:cNvPr id="5" name="Picture 5"/>
          <p:cNvPicPr>
            <a:picLocks noChangeAspect="1"/>
          </p:cNvPicPr>
          <p:nvPr/>
        </p:nvPicPr>
        <p:blipFill>
          <a:blip r:embed="rId2"/>
          <a:srcRect l="14282" r="1428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对采集到的图像进行去噪、增强、归一化等处理，以提高后续识别的准确性。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利用图像处理算法提取动物面部的关键特征，如边缘、角点、纹理等。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特征提取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图像采集与处理技术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机器学习算法在面部识别中的应用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深度学习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利用深度神经网络模型学习动物面部的复杂特征表示，实现高精度的个体识别。</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支持向量机（SVM）</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基于统计学习理论的分类器，可用于二分类或多分类问题，适用于小样本情况下的动物面部识别。</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决策树与随机森林</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通过构建多个决策树并结合它们的输出来提高识别的稳定性和准确性。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数据关联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将不同帧中的目标进行关联，形成完整的运动轨迹，通常采用基于距离或外观相似性的方法进行数据关联。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目标检测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在视频序列中检测出动物面部的位置，通常采用基于特征的方法或深度学习方法。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目标追踪</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利用目标检测的结果，在连续帧中跟踪动物面部的运动轨迹，可采用滤波算法、光流法或深度学习追踪算法等。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追踪技术原理及实现方法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动物面部识别追踪系统设计与实现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采用分布式系统架构，支持大规模并行处理和高效计算，以满足对大量动物面部图像数据的处理需求。</a:t>
            </a:r>
          </a:p>
        </p:txBody>
      </p:sp>
      <p:pic>
        <p:nvPicPr>
          <p:cNvPr id="6" name="Picture 6"/>
          <p:cNvPicPr>
            <a:picLocks noChangeAspect="1"/>
          </p:cNvPicPr>
          <p:nvPr/>
        </p:nvPicPr>
        <p:blipFill>
          <a:blip r:embed="rId2"/>
          <a:srcRect l="14542" r="14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分布式系统架构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将系统划分为多个功能模块，包括数据采集、预处理、面部识别、追踪等模块，便于系统的扩展和维护。</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模块化设计</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提供用户友好的可视化界面，方便用户进行系统操作和结果展示。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可视化界面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从摄像头、视频文件等来源获取动物面部图像数据，支持多种数据格式和分辨率。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数据采集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对采集到的原始图像数据进行预处理，包括图像去噪、增强、归一化等操作，以提高后续面部识别和追踪的准确性和稳定性。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数据预处理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对预处理后的图像数据进行标注，标注出动物面部的关键点和特征，为后续面部识别和追踪提供训练数据和测试数据。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数据标注</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数据采集与预处理模块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算法选择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根据动物面部特征和应用场景需求，选择合适的面部识别算法，如深度学习算法、支持向量机等。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算法优化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针对所选算法进行参数优化和模型调优，提高面部识别的准确性和速度。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多算法融合</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采用多算法融合的策略，将不同算法的识别结果进行综合考虑，进一步提高面部识别的准确性和鲁棒性。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面部识别算法选择与优化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https://d.book118.com/446023034030010044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2024-09-12T09:22:28.085</cp:lastPrinted>
  <dcterms:created xsi:type="dcterms:W3CDTF">2024-09-12T01:22:28Z</dcterms:created>
  <dcterms:modified xsi:type="dcterms:W3CDTF">2024-09-12T01:22:30Z</dcterms:modified>
</cp:coreProperties>
</file>