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4923F52-69A0-446F-A7B7-368923F7DA2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C7CC2-A8D4-44EC-838F-1334C451F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5071F-98C2-4914-9900-11E05D8D0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B52D5-A993-4AA5-8AB0-EADC78115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B0EF2-6B21-45AC-808E-7FF5097E5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889F38-A0FC-49CC-AA0B-77CBE822C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11617-3D6B-4E9D-B3D1-BA8D5D07B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BB573A-35E7-426C-8235-97EC7D5D6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1F651-EC97-4693-8201-07F98413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CB02F-337D-4336-8412-90E18948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3BBE4-0DE7-4A42-A04D-CB2AFD6E3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4D20D-0256-4C8A-A384-041430368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7FA38E3-6123-4D52-ADF7-795A9B1DC23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53BAAE9-68D5-4FCA-9B12-D95EED9748F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2310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探讨内心世界的积极影响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积极思考的力量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目标设定与自我认知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情绪管理与自我调节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人际关系与内心世界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展望未来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内心世界的定义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内心世界是指一个人的思想、情感和意识的整体。它是我们内在世界的映射，影响着我们的态度、情绪和行为。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积极内心世界的重要性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提高逆境应对能力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保持乐观情绪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促进和谐互动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激励自己前进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了解自己的优势和弱点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接受自我，提升自信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学会调节情绪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保持内心平静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如何培养积极内心世界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正面看待问题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从积极角度思考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培养积极内心世界的方法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正面看待问题，不断进步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明确目标，实现梦想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了解自己，接受自我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控制情绪，保持平静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内心世界的积极影响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享受生活的美好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提升幸福感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促进更好的互动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积极思考的力量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积极思考对身心健康的影响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积极思考对身心健康有着积极的影响。它可以降低压力、增强免疫力，提高工作效率。此外，积极思考还有助于改善人际关系，提升生活幸福感。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培养积极思考的方法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学会感恩身边的人和事情，珍惜当下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对自己充满信心，勇敢迎接挑战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积极看待问题，寻找解决方案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转变消极情绪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倾听音乐、运动或与朋友交流，让消极情绪得到释放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学会接受不足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接受自己的不足，努力改进，不自责和否定自己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积极思考的实践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每日感恩日记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每天写下一件感恩的事情，让心灵更加充实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小结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积极思考是培养积极内心世界的重要一环。通过不断实践和调整思维方式，我们可以逐渐改善内心世界，提升生活质量。积极的心态带来积极的生活。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内心世界的积极影响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更好地应对挑战和困难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增强心理韧性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更好地与他人相处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更多快乐和满足感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提升生活质量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内心世界的平衡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控制情绪，避免情绪爆发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积极面对问题，寻找解决方案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心态调整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持续学习，不断进步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内心的力量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内心是我们最珍贵的财富，它承载着我们的情感、信念和智慧。保持积极的内心世界，可以带来更多的力量和勇气，让我们更好地应对生活中的挑战。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目标设定与自我认知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设定明确目标的重要性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设定明确目标可以帮助我们更有动力和方向性地生活，实现个人的潜力。目标设定是个人成长和事业成功的基石。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设定有效目标的方法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确保目标清晰明确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设定可以量化衡量的目标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可测量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目标具有实现可能性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可实现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与个人价值观和目标相关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自我认知是了解自己、接受自己并不断提升的过程。它可以帮助我们更好地认识自己的优势和劣势，实现自我成长。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对自身能力和表现进行客观评价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识别自己的优点和需要提升之处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寻求他人反馈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接受他人对自己的看法和建议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从他人的反馈中学习和成长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培养自我认知的方法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定期回顾自己的行为和决策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思考自己的动机和情绪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通过设定明确目标和培养自我认知，我们可以更好地规划自己的未来，实现内心世界的积极影响。持续学习和成长，让自己变得更好，也能影响他人的生活。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情绪管理与自我调节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情绪管理是内心世界的重要组成部分，它可以帮助我们更好地控制情绪、保持心理健康，并有效应对生活中的各种挑战。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调整情绪状态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化解冲突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https://d.book118.com/446023101013010104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26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探讨内心世界的积极影响</vt:lpstr>
      <vt:lpstr>目录</vt:lpstr>
      <vt:lpstr>第1章 简介</vt:lpstr>
      <vt:lpstr> </vt:lpstr>
      <vt:lpstr>积极内心世界的重要性</vt:lpstr>
      <vt:lpstr>如何培养积极内心世界</vt:lpstr>
      <vt:lpstr>培养积极内心世界的方法</vt:lpstr>
      <vt:lpstr>内心世界的积极影响</vt:lpstr>
      <vt:lpstr>第2章 积极思考的力量</vt:lpstr>
      <vt:lpstr> </vt:lpstr>
      <vt:lpstr>培养积极思考的方法</vt:lpstr>
      <vt:lpstr>积极思考的实践</vt:lpstr>
      <vt:lpstr>小结</vt:lpstr>
      <vt:lpstr>内心世界的积极影响</vt:lpstr>
      <vt:lpstr>内心世界的平衡</vt:lpstr>
      <vt:lpstr> </vt:lpstr>
      <vt:lpstr>第三章 目标设定与自我认知</vt:lpstr>
      <vt:lpstr> </vt:lpstr>
      <vt:lpstr>设定有效目标的方法</vt:lpstr>
      <vt:lpstr> </vt:lpstr>
      <vt:lpstr>培养自我认知的方法</vt:lpstr>
      <vt:lpstr>结语</vt:lpstr>
      <vt:lpstr>第4章 情绪管理与自我调节</vt:lpstr>
      <vt:lpstr> </vt:lpstr>
      <vt:lpstr>情绪管理的方法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2024-09-29T14:54:24.804</cp:lastPrinted>
  <dcterms:created xsi:type="dcterms:W3CDTF">2024-09-29T06:54:24Z</dcterms:created>
  <dcterms:modified xsi:type="dcterms:W3CDTF">2024-09-29T06:54:26Z</dcterms:modified>
</cp:coreProperties>
</file>