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DA851-E726-4794-A2C5-0ED60B72D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5A7C3-4B90-4C63-A0F5-AB4A0C1E2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77987-1193-41BF-BF48-8A5597216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47D35-6BC0-424E-88A1-66125C288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E39E78-246C-4C21-916B-797BACFC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160602-49E4-4665-A058-6A88E0D4E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29FE1-A171-463D-A7C8-78C7352C9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B79C6-E017-4DC5-AA90-343728213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5DD2C4-F003-4012-A37D-12DF6FBA8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4BDE1-26F3-4363-910C-EED16EF60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A5CB6-64B1-4F2D-AC29-22B953C7B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24150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物业管理基础知识简介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物业管理的基本内容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物业管理的运作模式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物业管理的法律法规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物业管理的费用与收支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物业管理的挑战与发展趋势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物业管理是指业主通过选聘物业服务企业，由业主和物业服务企业按照物业服务合同约定，对房屋及配套的设施设备和相关场地进行维修、养护、管理，维护物业管理区域内的环境卫生和相关秩序的活动。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物业管理是一种社会化、专业化、市场化的不动产管理模式，其核心是以业主需求为导向，提供全方位、多层次的服务。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25" r="27125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20世纪80年代初，随着我国住房制度改革的推进，物业管理开始起步，但当时的服务内容相对简单，主要是房屋维修和养护。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90年代以后，随着房地产市场的快速发展和城市化进程的加速，物业管理行业得到了迅猛的发展，服务内容也逐渐丰富起来，包括环境卫生、绿化养护、秩序维护等。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进入21世纪以后，物业管理行业逐渐走向成熟，法律法规不断完善，行业标准逐步建立，服务质量也得到了显著提升。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物业管理能够为业主提供安全、舒适、便利的居住环境，保障业主的合法权益，提高业主的生活品质。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对业主的意义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物业管理有利于维护社会稳定和促进城市发展，通过专业化的管理和服务，能够减少社会矛盾，提升城市形象。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对社会的意义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33" r="15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875" r="7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物业管理行业作为现代服务业的重要组成部分，对于推动经济增长、扩大就业渠道、增加财政收入等方面都具有积极的作用。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对经济的意义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物业管理的意义与作用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物业管理的基本内容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19" r="1791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37" r="146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761" b="127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房屋维修与保养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对房屋结构、外观及内部设施进行定期检查，确保房屋安全、完好。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提供房屋日常维修服务，包括水电、门窗、墙面等损坏的修复。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制定房屋保养计划，对房屋进行定期保养，延长房屋使用寿命。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对业主或租户的装修活动进行管理，确保装修符合规定，避免损坏房屋结构。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维修服务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保养计划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设备巡检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更新改造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752" r="14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796" r="1579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258" r="1725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定期对设备设施进行巡检，确保设备设施正常运行。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对设备设施进行定期维修保养，确保设备设施性能良好。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对老旧、损坏严重的设备设施进行更新改造，提高设备设施使用效率。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建立设备设施档案，记录设备设施的运行、维修、保养情况。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保持物业区域内的清洁卫生，定期清理垃圾、杂物。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对物业区域内的绿化植物进行养护，保持绿化景观美观。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绿化养护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定期进行消毒防疫工作，预防疾病传播。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消毒防疫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对物业区域的环境质量进行监测，确保环境质量符合标准。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58" r="16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设置门禁系统，对进出物业区域的人员进行管理。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门禁管理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监控巡查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安装监控设备，对物业区域进行24小时监控，并定期进行巡查。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建立消防管理制度，配备消防设施器材，定期进行消防演练和培训。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制定应急预案，对突发事件进行及时、有效的处理。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物业管理的运作模式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由全体业主组成，是业主自治的最高权力机构，负责制定和修改业主公约、选举业主委员会等。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业主大会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由业主大会选举产生，是业主大会的执行机构，负责监督物业服务企业的服务质量、协调处理业主之间的纠纷等。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业主通过民主决策，自主选聘物业服务企业或专业管理人员，对物业进行自我管理。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业主自治模式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受业主委托，对物业进行专业化管理，提供保安、保洁、绿化、维修等服务。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物业服务合同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业主与物业服务企业签订的服务合同，明确双方的权利和义务、服务内容和标准、费用结算方式等。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业主委员会对物业服务企业的服务质量进行监督，确保其按照合同约定提供服务。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委托管理模式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https://d.book118.com/446024150003010054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2024-09-20T22:51:11.354</cp:lastPrinted>
  <dcterms:created xsi:type="dcterms:W3CDTF">2024-09-20T14:51:11Z</dcterms:created>
  <dcterms:modified xsi:type="dcterms:W3CDTF">2024-09-20T14:51:13Z</dcterms:modified>
</cp:coreProperties>
</file>