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4BB913-16D3-4736-A6A3-5EC03F16FE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3F2DEF-5707-4D75-B05F-810B64D98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A92A7D-C5A0-4786-8786-9BE77B62F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579A5A-8314-433C-96DF-4477C5D20F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C357BC-581F-4180-9D31-14DBF5F097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9CA68A-8725-438E-906D-1C65DC9840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AEE06D-FC0E-44D2-BA3E-95A598F618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B9CA00-AD76-4765-BDC4-5FC847271A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78C7D3-824B-403F-9C3F-7F1E355811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CE5392-D8E3-4061-8453-7A2B5F5473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312636-557A-4ABB-87E6-E68D1884A0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603001400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账簿管理-会计电算化</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会计电算化概述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账簿管理在会计电算化中的应用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会计电算化软件的选择与使用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账簿管理在会计电算化中的优势与挑战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账簿管理在会计电算化中的实际应用案例</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会计电算化概述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会计电算化是以电子计算机为主的当代电子技术和信息技术应用到会计实务中的简称，是用电子计算机代替人工记账、算账、报账，以及部分替代人脑完成对会计信息的分析、预测、决策的过程。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自动化、标准化、实时化、网络化。</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00" r="10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会计电算化能够大大提高会计工作的效率，减轻会计人员的工作负担，让他们有更多的时间和精力用于财务管理和分析。</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提高工作效率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通过计算机处理数据，可以减少人为错误，提高数据的准确性和可靠性，从而提升会计信息的质量。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提高信息质量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会计电算化是企业信息化的重要组成部分，它的实施有助于推动企业全面实现信息化管理，提升企业的整体运营效率。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促进企业信息化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会计电算化的重要性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会计电算化的历史与发展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早期阶段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20世纪50年代，计算机开始被应用于会计领域，主要用于数据存储和计算。</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发展阶段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20世纪70年代，随着计算机技术的飞速发展，会计软件开始出现并逐渐普及。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成熟阶段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进入21世纪，随着互联网和电子商务的兴起，会计电算化进一步向网络化和云端化发展，出现了许多在线会计软件和服务。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账簿管理在会计电算化中的应用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572" r="3357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在会计电算化系统中，账簿的建立通常通过系统预设或自定义设置来完成，包括科目设置、账簿格式选择等。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账簿的建立</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维护工作主要包括对账簿信息的修改、更新和校验，以确保账簿数据的准确性和完整性。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账簿的维护</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账簿的建立与维护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账簿的查询与打印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查询功能</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会计电算化系统提供了强大的查询功能，可以根据多种条件对账簿进行查询，如科目、日期、金额等，方便用户快速定位所需信息。</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打印功能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系统支持将账簿数据导出并打印成纸质文档，以满足存档和审计等需求。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为防止数据丢失，应定期对账簿数据进行备份，备份策略包括全量备份、增量备份和差异备份等。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当账簿数据出现问题或丢失时，可以通过备份数据进行恢复，确保数据的可靠性和完整性。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账簿的备份与恢复</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恢复操作</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备份策略</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会计电算化软件的选择与使用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https://d.book118.com/446030014002010055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2024-09-22T08:31:11.436</cp:lastPrinted>
  <dcterms:created xsi:type="dcterms:W3CDTF">2024-09-22T00:31:11Z</dcterms:created>
  <dcterms:modified xsi:type="dcterms:W3CDTF">2024-09-22T00:31:13Z</dcterms:modified>
</cp:coreProperties>
</file>