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73BE6-9E37-4B24-9D91-6CA7B14E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CC59-6CCD-416F-BCC1-A9A678DA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F8DC0-4D36-4541-9270-66ED789E1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DB43B-3C80-4ADB-AD67-723988C1D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61F87-849F-4F8A-A7F1-C4A1D72C5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98950-0CF2-4FB2-965C-C942A252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1E4D4-5D6B-416B-B656-2CCA107E0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54D91-28F0-469E-BE35-729105A3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35B2E-D20C-44E9-8773-EEF7924F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B5BF3-2F5A-4ED2-9930-D22193B17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6C1D5-FF86-4BEA-8F69-A137FDCF2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310051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炎症介质（tnfα、il、crp测定在血液透析患者的临床意义及应用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TNFα的测定及其临床意义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IL的测定及其临床意义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CRP的测定及其临床意义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炎症介质测定的应用前景与挑战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" r="140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炎症介质是指在炎症反应过程中由细胞和体液分泌的化学物质，它们在调节炎症反应中起着关键作用。炎症介质包括细胞因子、生长因子、趋化因子、黏附分子等。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在血液透析患者中，常见的炎症介质有肿瘤坏死因子α（TNFα）、白介素（IL）和C反应蛋白（CRP）等。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炎症介质的定义与种类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血液透析是一种治疗肾功能衰竭的方法，但在透析过程中可能导致炎症反应。炎症介质在血液透析患者的炎症反应中发挥着重要作用，影响患者的病情和预后。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炎症介质可以调节免疫反应、影响细胞生长和分化、诱导细胞凋亡等，从而对患者的健康状况产生影响。因此，了解炎症介质在血液透析患者中的作用，有助于为患者提供更好的治疗方案和护理措施。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炎症介质在血液透析患者中的重要性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TNFα的测定及其临床意义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TNFα的生物学特性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TNFα是一种多效性的细胞因子，主要由单核巨噬细胞产生，具有调节免疫、促进炎症和细胞凋亡等作用。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TNFα在正常生理状态下维持着机体的稳态，但在某些病理状态下，如感染、创伤、肿瘤等，其表达水平会升高，引发一系列的生物学效应。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在血液透析患者中，TNFα的水平可能会升高，与炎症反应、心血管疾病等并发症的发生和发展有关。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血液透析过程中可能会涉及到一些生物不相容性的物质，如透析膜、消毒剂等，这些物质可能会刺激单核巨噬细胞释放TNFα。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另外，一些慢性肾脏病患者本身就存在免疫功能紊乱，这也可能导致TNFα的表达水平异常。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227" b="31227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2" b="780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TNFα在血液透析患者中的变化及影响因素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通过测定TNFα的水平，可以了解患者的炎症反应状态，有助于评估患者的病情和预后。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TNFα水平的变化可以作为血液透析患者心血管疾病风险的预测指标，有助于早期干预和治疗。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29" b="752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通过调节TNFα的表达水平，可能为血液透析患者提供新的治疗策略，以降低并发症的风险。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69" b="946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TNFα测定对血液透析患者的临床意义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IL的测定及其临床意义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白细胞介素（Interleukin，IL）是一类由白细胞产生的可溶性蛋白质，具有调节免疫应答、炎症反应等多种生物学功能。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IL在人体内发挥着重要的信号传递作用，能够促进细胞增殖、分化、凋亡以及免疫应答等过程。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IL具有多种亚型，如IL-1、IL-2、IL-6、IL-8等，各亚型具有不同的生物学特性和功能。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IL的生物学特性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https://d.book118.com/446031005132010050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2024-09-15T21:08:14.880</cp:lastPrinted>
  <dcterms:created xsi:type="dcterms:W3CDTF">2024-09-15T13:08:14Z</dcterms:created>
  <dcterms:modified xsi:type="dcterms:W3CDTF">2024-09-15T13:08:16Z</dcterms:modified>
</cp:coreProperties>
</file>