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54B26-7330-43D2-A92C-42FB4FDE4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0AEC1-4401-4B85-A613-9F46C1E72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0EE46-E7B9-46BC-8077-29E8E988A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30E02-C8E8-431B-9B5C-B57769329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EF0DF5-A413-4263-96E4-2FB08926A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5EE06-E03B-4CF3-959E-0B4F073B1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9128F-AFE8-441D-84CA-E8DFCDEDB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0344A-E21E-4231-BEE1-934A7CD4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638CC-AF32-4E35-A185-B6E9A66C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38378-3F71-4812-A7EB-C7FA67F5E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E18E1-878C-4228-8F20-B782C63A2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3513503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证券市场典型违法违规行为及法律责任\n## 1.证券市场概述及发展历程\n### 1.1证券市场的定义与功能\n### 1.2证券市场的发展历程\n### 1.3证券市场的监管体系\n## 2.典型违法违规行为及案例\n### 2.1内幕交易及其案例\n### 2.2操纵市场及其案例\n### 2.3虚假陈述及其案例\n## 3.法律责任及承担方式\n### 3.1内幕交易的法律责任\n### 3.2操纵市场的法律责任\n### 3.3虚假陈述的法律责任\n## 4.投资者保护与风险防范\n### 4.1投资者保护的意义与措施\n### 4.2风险防范的方法与策略\n### 4.3投资者教育的重要性与实践\n## 5.证券市场健康发展的政策建议\n### 5.1加强法律法规建设\n### 5.2提高监管效能\n### 5.3促进市场参与者自律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200"/>
              <a:t>证券市场典型违法违规行为及法律责任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证券市场概述及发展历程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证券市场定义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股票、债券等证券的发行与交易市场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投资者与融资者之间的桥梁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资源配置与风险分散的重要手段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证券市场功能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融资功能：为企业提供资金，促进企业发展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投资功能：为投资者提供投资机会，实现资产增值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风险分散功能：通过多元化投资，降低投资风险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资源配置功能：优化资本配置，提高经济效率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证券市场的定义与功能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世界证券市场发展历程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17世纪：荷兰的阿姆斯特丹股票交易所成立，为世界上最早的证券市场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18世纪：英国的伦敦证券交易所成立，成为世界上最大的证券市场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19世纪：美国的纽约证券交易所成立，成为全球最具影响力的证券市场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20世纪：全球证券市场不断发展，新兴市场的崛起，证券市场规模不断扩大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中国证券市场发展历程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20世纪80年代：中国证券市场起步，股票与债券发行开始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1990年：上海证券交易所成立，中国证券市场正式诞生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1991年：深圳证券交易所成立，中国证券市场进一步发展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21世纪初：中国证券市场不断改革，市场化程度不断提高，市场规模持续增长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证券市场的发展历程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监管体系构成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政府部门：如证监会、财政部等，负责制定政策与法规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证券交易所：负责市场的组织与监管，确保市场正常运行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证券业协会：负责行业自律，维护市场秩序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投资者保护机构：负责投资者保护与维权，提高投资者信心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监管手段与措施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立法监管：制定完善的法律法规，规范市场行为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执法监管：对违反法律法规的行为进行调查与处罚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自律监管：鼓励市场参与者自律，维护市场秩序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信息公开：通过信息披露，提高市场透明度，保护投资者利益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证券市场的监管体系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典型违法违规行为及案例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内幕交易及其案例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内幕交易定义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利用未公开的信息进行证券交易的行为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侵犯其他投资者的知情权，损害市场公平性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内幕交易案例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国内案例：某上市公司高管利用内幕信息进行股票交易，被证监会处罚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国际案例：华尔街传奇人物约瑟夫·斯塔克因内幕交易被捕，被判刑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操纵市场及其案例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操纵市场定义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通过不正当手段影响证券价格，损害其他投资者利益的行为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破坏市场秩序，损害市场公平性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操纵市场案例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国内案例：某投资者通过大量买卖股票，操纵某股票价格，被证监会处罚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国际案例：华尔街对冲基金“老虎基金”因操纵市场被美国证监会调查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虚假陈述及其案例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虚假陈述定义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发行人、上市公司等信息披露义务人，在信息披露中编造虚假事实的行为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侵犯投资者的知情权，损害投资者利益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虚假陈述案例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国内案例：某上市公司因虚假陈述被证监会处罚，投资者损失惨重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国际案例：美国安然公司因虚假陈述破产，导致投资者损失数十亿美元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法律责任及承担方式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证监会对内幕交易者进行调查，作出行政处罚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罚款、没收非法所得、市场禁入等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行政责任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涉嫌内幕交易的犯罪嫌疑人被公安机关调查，追究刑事责任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判处有期徒刑、罚金等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刑事责任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内幕交易受害者向法院提起诉讼，要求赔偿损失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法院判决内幕交易者承担民事赔偿责任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民事责任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内幕交易的法律责任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https://d.book118.com/446035135034010055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证券市场典型违法违规行为及法律责任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2024-09-22T15:42:24.144</cp:lastPrinted>
  <dcterms:created xsi:type="dcterms:W3CDTF">2024-09-22T07:42:24Z</dcterms:created>
  <dcterms:modified xsi:type="dcterms:W3CDTF">2024-09-22T07:42:26Z</dcterms:modified>
</cp:coreProperties>
</file>