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9AC42-1426-45D0-9F34-794471D51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D0C73-7A37-49C8-BE4A-8ACEDB6B7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CCD33-1803-4A4E-AF02-F6AD93FF9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2392B-0F6F-40E9-B608-A72669856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431615-DEAC-48EC-BA3E-0269720B2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6E251-D637-4217-8C19-248A2B453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11F91-9FF1-4438-820C-2DA21CD23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C43B2-A3A6-4029-BBA0-745087C42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863B2-17E3-4515-9DB8-2BCBF122C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37723-E70C-4E2B-BA13-7249D7FAA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1E15D-4BF6-414F-8611-EB87A70BD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4102022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移动支付改变人们的金融消费习惯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移动支付对金融消费习惯的影响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随着智能手机的广泛普及和移动互联网的快速发展，移动支付已成为人们日常生活中不可或缺的支付方式。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移动支付的普及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移动支付的便捷性和安全性改变了消费者的支付习惯，推动了无现金社会的发展。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消费者行为的转变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基于研究结果，提出推动移动支付健康发展的政策建议，并展望移动支付未来的发展趋势和前景。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提出政策建议和未来展望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通过调查数据和案例分析，探讨移动支付如何改变人们的消费习惯、支付方式和金融管理行为。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分析移动支付对消费者金融消费习惯的影响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阐述移动支付在便捷性、安全性等方面的优势，同时探讨其面临的挑战，如技术安全、消费者权益保护等。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揭示移动支付的优势与挑战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1" b="182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移动支付是指通过移动设备（如智能手机、平板电脑等）进行支付的一种方式，它允许消费者在任何时间、任何地点进行交易。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移动支付经历了从短信支付、WAP支付到近场支付和远程支付的演变过程，随着技术的发展和消费者需求的变化，移动支付不断创新和完善。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移动支付市场规模庞大，且呈现快速增长趋势。根据统计数据，全球移动支付交易总额逐年攀升，预计未来几年将持续保持高速增长。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随着智能手机普及率的提高、网络基础设施的完善以及消费者对便捷支付方式的需求增加，移动支付市场将继续扩大。同时，新兴技术的不断涌现也为移动支付市场带来了新的发展机遇。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移动支付市场的主要参与者包括商业银行、支付机构、电信运营商以及互联网公司等。它们通过提供不同的移动支付解决方案和服务来满足消费者需求。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移动支付市场呈现多元化竞争的格局。各大参与者凭借自身优势资源和创新能力，在市场中展开激烈竞争。同时，政策监管和技术标准也对市场竞争产生一定影响。未来，随着市场的不断成熟和技术的不断进步，竞争将更加激烈，但同时也将推动移动支付行业向更高水平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主要参与者与竞争格局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移动支付对金融消费习惯的影响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移动支付打破了时间和空间的限制，用户可以随时随地进行支付，无需携带现金或银行卡。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随时随地支付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078" b="507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移动支付支持多种支付方式，如扫码支付、NFC支付等，满足了用户多样化的支付需求。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多种支付方式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移动支付交易速度快，用户只需几秒钟即可完成支付，提高了交易效率。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快速完成交易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便捷性提升消费意愿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3" r="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用户权益保障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移动支付平台提供了用户权益保障机制，如投诉处理、损失赔付等，增强了用户对移动支付的信任度。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加密技术保障安全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移动支付采用了先进的加密技术和安全认证机制，确保用户资金和信息安全。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风险监控和预警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移动支付平台具备风险监控和预警功能，能够及时发现并处理潜在的安全风险。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安全性保障用户信任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69" b="7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创新性拓展服务领域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跨境支付服务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移动支付平台提供了跨境支付服务，支持多种货币结算，方便了用户的海外消费。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金融科技服务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移动支付平台与金融科技相结合，推出了理财、保险、贷款等多样化金融服务，满足了用户的金融需求。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行业应用拓展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移动支付不仅应用于零售、餐饮等传统行业，还拓展到医疗、教育、交通等更多领域，推动了行业的数字化进程。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https://d.book118.com/446041020221010040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2024-09-07T11:19:22.266</cp:lastPrinted>
  <dcterms:created xsi:type="dcterms:W3CDTF">2024-09-07T03:19:22Z</dcterms:created>
  <dcterms:modified xsi:type="dcterms:W3CDTF">2024-09-07T03:19:24Z</dcterms:modified>
</cp:coreProperties>
</file>