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68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4404F-CBEC-4ECE-B320-36C8E900D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3F516-1D96-4CEA-AF33-6AA65A957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B4E80-6C61-4EFC-B4D6-BCFF42545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2614A-C997-43C7-A017-E06F0DD38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94BB2-D585-4BB6-9D33-B678CC77A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38AF9-D4A3-4608-A9F1-4ECB03700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6F86B1-9803-4601-9AFB-466FAA447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40720-247F-4BCE-9167-681460013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CD1CB-C1DE-459F-B9F6-C8A3EDEC4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4A92F-5470-421D-9B31-715EA54E9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16CD2-1A2F-46FB-A738-19C8D07B7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310" r:id="rId2"/>
    <p:sldLayoutId id="2147493311" r:id="rId3"/>
    <p:sldLayoutId id="2147493312" r:id="rId4"/>
    <p:sldLayoutId id="2147493313" r:id="rId5"/>
    <p:sldLayoutId id="2147493314" r:id="rId6"/>
    <p:sldLayoutId id="2147493315" r:id="rId7"/>
    <p:sldLayoutId id="2147493316" r:id="rId8"/>
    <p:sldLayoutId id="2147493317" r:id="rId9"/>
    <p:sldLayoutId id="2147493318" r:id="rId10"/>
    <p:sldLayoutId id="21474933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22" Type="http://schemas.openxmlformats.org/officeDocument/2006/relationships/tags" Target="../tags/tag247.xml" /><Relationship Id="rId23" Type="http://schemas.openxmlformats.org/officeDocument/2006/relationships/tags" Target="../tags/tag248.xml" /><Relationship Id="rId24" Type="http://schemas.openxmlformats.org/officeDocument/2006/relationships/tags" Target="../tags/tag249.xml" /><Relationship Id="rId25" Type="http://schemas.openxmlformats.org/officeDocument/2006/relationships/tags" Target="../tags/tag250.xml" /><Relationship Id="rId26" Type="http://schemas.openxmlformats.org/officeDocument/2006/relationships/tags" Target="../tags/tag251.xml" /><Relationship Id="rId27" Type="http://schemas.openxmlformats.org/officeDocument/2006/relationships/tags" Target="../tags/tag252.xml" /><Relationship Id="rId28" Type="http://schemas.openxmlformats.org/officeDocument/2006/relationships/tags" Target="../tags/tag253.xml" /><Relationship Id="rId29" Type="http://schemas.openxmlformats.org/officeDocument/2006/relationships/tags" Target="../tags/tag254.xml" /><Relationship Id="rId3" Type="http://schemas.openxmlformats.org/officeDocument/2006/relationships/tags" Target="../tags/tag228.xml" /><Relationship Id="rId30" Type="http://schemas.openxmlformats.org/officeDocument/2006/relationships/tags" Target="../tags/tag255.xml" /><Relationship Id="rId31" Type="http://schemas.openxmlformats.org/officeDocument/2006/relationships/tags" Target="../tags/tag256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42103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《Ei检索教程》PPT课件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PPT课件介绍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Ei检索概述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Ei检索结果评价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Ei检索方法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Ei检索应用领域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0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课件的特点和亮点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课件的适用对象和使用场景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课件的定位和目标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课件的内容和结构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掌握EI检索的技巧和方法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帮助学生了解EI检索的基本概念和原理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了解EI检索在学术研究中的应用和价值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提高学生对学术研究的认识和兴趣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14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课件封面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课件目录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课件内容介绍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课件总结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Ei检索概述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Ei检索定义</a:t>
            </a:r>
            <a:endParaRPr lang="zh-CN" altLang="en-US"/>
          </a:p>
        </p:txBody>
      </p:sp>
      <p:sp>
        <p:nvSpPr>
          <p:cNvPr id="10492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Ei检索的检索方式包括关键词检索、作者检索、主题检索等，可以根据需要选择合适的检索方式。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Ei检索是指在Engineering Index（工程索引）数据库中进行检索，该数据库收录了全球范围内的工程技术领域的学术论文、会议论文、技术报告等文献。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Ei检索可以帮助研究人员快速找到相关领域的最新研究成果，了解研究动态，为研究工作提供参考。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Ei检索的结果包括文献的标题、作者、出版日期、期刊名称等信息，可以帮助研究人员快速了解文献的主要内容。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Ei检索发展历程</a:t>
            </a:r>
            <a:endParaRPr lang="zh-CN" altLang="en-US"/>
          </a:p>
        </p:txBody>
      </p:sp>
      <p:sp>
        <p:nvSpPr>
          <p:cNvPr id="104935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1884年，Ei检索系统诞生，收录了全球范围内的科技文献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1960年，Ei检索系统开始收录中国科技文献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1990年，Ei检索系统开始提供网络检索服务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2000年，Ei检索系统开始提供全文检索服务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2010年，Ei检索系统开始提供个性化检索服务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2020年，Ei检索系统开始提供移动设备检索服务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Ei检索数据库特点</a:t>
            </a:r>
            <a:endParaRPr lang="zh-CN" altLang="en-US"/>
          </a:p>
        </p:txBody>
      </p:sp>
      <p:sp>
        <p:nvSpPr>
          <p:cNvPr id="1049426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8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0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收录范围广：涵盖工程、科学、技术等多个领域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4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6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数据量大：收录了全球范围内大量的学术论文、会议论文、专利等文献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0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2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检索功能强大：提供多种检索方式，如关键词、作者、标题等，支持高级检索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6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8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更新速度快：数据库内容实时更新，保证用户获取最新的学术信息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2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4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检索结果准确：采用先进的检索算法，保证检索结果的准确性和可靠性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Ei检索方法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检索途径</a:t>
            </a:r>
            <a:endParaRPr lang="zh-CN" altLang="en-US"/>
          </a:p>
        </p:txBody>
      </p:sp>
      <p:sp>
        <p:nvSpPr>
          <p:cNvPr id="104956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关键词检索：通过输入关键词进行检索，如“Ei检索教程”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主题检索：通过输入主题进行检索，如“Ei检索方法”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期刊检索：通过输入期刊名称进行检索，如“Ei检索教程”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作者检索：通过输入作者姓名进行检索，如“Ei检索教程”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出版商检索：通过输入出版商名称进行检索，如“Ei检索教程”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学科领域检索：通过输入学科领域进行检索，如“Ei检索教程”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检索步骤</a:t>
            </a:r>
            <a:endParaRPr lang="zh-CN" altLang="en-US"/>
          </a:p>
        </p:txBody>
      </p:sp>
      <p:sp>
        <p:nvSpPr>
          <p:cNvPr id="104964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确定检索主题和关键词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获取全文或进一步了解文献信息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浏览检索结果并筛选符合需求的文献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选择合适的数据库和检索工具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输入关键词进行检索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检索技巧</a:t>
            </a:r>
            <a:endParaRPr lang="zh-CN" altLang="en-US"/>
          </a:p>
        </p:txBody>
      </p:sp>
      <p:sp>
        <p:nvSpPr>
          <p:cNvPr id="104973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检索工具：使用Ei Compendex、Inspec等专业数据库进行检索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4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关键词选择：选择与研究主题相关的关键词，提高检索效率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4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检索策略：采用布尔逻辑、截词符等检索策略，提高检索精度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4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检索结果管理：对检索结果进行筛选、分类、整理，提高检索效率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  <p:sp>
        <p:nvSpPr>
          <p:cNvPr id="10497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Ei检索结果评价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https://d.book118.com/446042103025010031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Office Theme</vt:lpstr>
      <vt:lpstr>《Ei检索教程》PPT课件</vt:lpstr>
      <vt:lpstr>目录</vt:lpstr>
      <vt:lpstr>添加章节标题</vt:lpstr>
      <vt:lpstr>PPT课件介绍</vt:lpstr>
      <vt:lpstr>PowerPoint Presentation</vt:lpstr>
      <vt:lpstr>课件背景</vt:lpstr>
      <vt:lpstr>课件目的</vt:lpstr>
      <vt:lpstr>课件内容</vt:lpstr>
      <vt:lpstr>Ei检索概述</vt:lpstr>
      <vt:lpstr>PowerPoint Presentation</vt:lpstr>
      <vt:lpstr>Ei检索定义</vt:lpstr>
      <vt:lpstr>Ei检索发展历程</vt:lpstr>
      <vt:lpstr>Ei检索数据库特点</vt:lpstr>
      <vt:lpstr>Ei检索方法</vt:lpstr>
      <vt:lpstr>PowerPoint Presentation</vt:lpstr>
      <vt:lpstr>检索途径</vt:lpstr>
      <vt:lpstr>检索步骤</vt:lpstr>
      <vt:lpstr>检索技巧</vt:lpstr>
      <vt:lpstr>Ei检索结果评价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2024-08-29T13:29:49.665</cp:lastPrinted>
  <dcterms:created xsi:type="dcterms:W3CDTF">2024-08-29T05:29:49Z</dcterms:created>
  <dcterms:modified xsi:type="dcterms:W3CDTF">2024-08-29T05:29:52Z</dcterms:modified>
</cp:coreProperties>
</file>