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7326C-487F-4178-9050-706DDBC20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856F1-C814-4780-B46D-D176DD916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EC732-E957-4504-A014-46F2287E0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617415-2F74-4BFF-A121-9CCF5117D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2FAD86-FD24-458F-ABB8-A4A3A4245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00333D-E337-46D0-B1C1-799D2A53F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8D8A4F-8A3A-48E9-9AB4-280232FE6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A5F312-F668-4778-AAB0-90E99FB68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F9943D-3EAD-453C-A706-B6EBAB01D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CFA08E-7DFC-4098-B7BA-6FA96B3F4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E811A-E86D-4708-BC9F-03CB6730A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05221511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目前未发现复阳病例再传播报告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疫情背景与复阳病例定义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监测与防控措施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诊疗方案与治愈后管理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科学研究进展及挑战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公众宣传与教育普及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疫情背景与复阳病例定义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全球疫情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新冠病毒自2019年末爆发以来，迅速蔓延至全球各地，导致严重的公共卫生危机。各国纷纷采取封锁、隔离、疫苗接种等措施来应对疫情。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国内疫情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中国政府采取了严格的防控措施，包括大规模检测、追踪感染者、隔离治疗等，有效控制了疫情在国内的传播。目前，国内疫情已得到较好控制，但仍需保持警惕。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新冠疫情全球及国内形势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指新冠肺炎患者治愈后，核酸检测再次出现阳性的情况。这可能是由于患者体内病毒未完全清除或重新感染所致。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复阳病例定义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复阳病例在临床上可能无明显症状或症状轻微，但具有传染性。因此，对复阳病例的及时发现和隔离治疗至关重要。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复阳病例特点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复阳病例概念及特点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复阳病例具有传染性，可能导致病毒再次传播。然而，目前尚无证据表明复阳病例是导致疫情反弹的主要原因。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再传播风险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针对复阳病例的再传播风险，应采取严格的防控措施，包括加强监测、及时发现和隔离治疗复阳病例、追踪其密切接触者等。同时，公众应保持良好的个人卫生习惯和避免前往高风险地区。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复阳病例与再传播关系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监测与防控措施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建立全国范围内的监测网络，覆盖各级医疗机构和实验室，确保病例及时发现和报告。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监测网络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对复阳病例进行定期监测，包括临床症状、病毒学检测、流行病学调查等方面。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采用实时荧光定量PCR等先进技术进行病毒学检测，提高检测准确性和敏感性。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监测体系建立及运行情况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制定科学、合理的防控策略，包括加强个人防护、减少人员聚集、加强通风换气等方面。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通过全面落实防控策略，有效降低了复阳病例的传播风险，保障了公众健康安全。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防控策略制定及实施效果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防控策略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建立卫生、公安、交通等多个部门之间的协作机制，确保信息共享和快速响应。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协作机制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各部门及时共享复阳病例相关信息，为科学决策和有效防控提供支持。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一旦发现复阳病例，各部门立即启动应急响应机制，迅速采取有效措施进行处置。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跨部门协作机制建设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诊疗方案与治愈后管理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993" b="69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诊疗方案制定及优化过程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参照国际和国内指南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结合世界卫生组织（WHO）和中国卫健委发布的最新诊疗方案，制定适合本地区的诊疗流程。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多学科专家团队参与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汇集感染病、呼吸、重症医学、中医等多学科专家，共同讨论并制定诊疗方案。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根据临床数据不断优化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根据治疗过程中积累的临床数据，对诊疗方案进行持续改进和优化，提高治疗效果。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对治愈出院的患者进行定期随访，了解康复情况，及时发现并处理潜在问题。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定期随访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提供针对性的健康指导，包括饮食、运动、心理调适等方面，帮助患者尽快恢复健康。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健康指导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建立长期健康管理档案，对患者进行持续的健康监测和管理，预防复发和并发症。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长期健康管理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治愈后随访和健康管理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https://d.book118.com/446052215115010102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2024-09-27T07:04:26.093</cp:lastPrinted>
  <dcterms:created xsi:type="dcterms:W3CDTF">2024-09-26T23:04:26Z</dcterms:created>
  <dcterms:modified xsi:type="dcterms:W3CDTF">2024-09-26T23:04:28Z</dcterms:modified>
</cp:coreProperties>
</file>