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16CE64-E309-4244-91F3-B79950675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3C4AD-D5C1-4FEC-BA39-24DD25CEB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CE9A7-BCE4-4E28-9419-B1E542CC4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B865BC-3FEA-42A5-9E22-B993D11DA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D7680D-E0F3-470C-928B-2036C624A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935CDE-8F5C-4297-89AC-ED885DA06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822E1F-E049-4CD9-9D25-84F53D9B4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AFEC03-3FD3-4E2D-BE24-994E54566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3897F9-85BD-4DA4-957E-244A7E4F4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13961-4C5A-447C-AD0E-8E1B368FD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93FAC4-E2ED-4799-B5C3-1EF893A45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52222235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运动生物力学实验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实验目的与背景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实验设备与方法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实验内容与步骤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实验数据与结果分析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实验目的与背景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235" b="20235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研究人体运动过程中的力学规律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分析肌肉、骨骼和关节在运动中的作用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揭示运动技能形成的生物力学机制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探究运动生物力学原理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测量和分析运动过程中的各种力学参数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研究不同运动项目中的力学特征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839" b="6839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探讨运动技能与力学因素的关系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分析运动过程中力学因素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分析运动损伤的生物力学原因，提出预防措施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通过生物力学原理指导运动训练，提高运动表现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研究运动装备的生物力学特性，提高运动安全性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提高运动表现与预防运动损伤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实验设备与方法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60" b="1466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765" b="16765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高速摄像机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用于捕捉运动过程中的高速动态图像，以便后续分析。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图像分析软件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对捕捉到的图像进行处理和分析，提取关键的运动学参数。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三维重建技术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基于多视角图像，重建运动过程的三维模型，提供更准确的空间信息。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高速摄像机与图像分析系统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测力台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测量运动过程中地面反作用力的大小和方向，以分析运动的动力学特征。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肌电仪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记录肌肉活动时的电信号，以评估肌肉的激活程度和协调性。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其他传感器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如角度传感器、加速度计等，用于测量关节角度、身体加速度等运动学参数。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测力台与肌电仪等辅助设备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结果呈现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将分析结果以图表、报告等形式呈现出来，以便后续讨论和应用。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运用统计学、生物力学等方法对数据进行分析，提取有意义的特征和规律。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对采集到的数据进行预处理、滤波、降噪等操作，以提高数据质量。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实验准备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确定实验目的、选择合适的实验设备和场地、制定实验方案。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按照实验方案进行实验操作，记录实验数据，包括图像、力学、肌电等信号。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数据采集与处理流程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实验内容与步骤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选择符合实验要求的受试者，如年龄、性别、运动经验等。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受试者筛选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告知受试者实验目的、流程、注意事项，并进行必要的身体检查。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受试者准备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选择适当的实验场地，设置所需的实验器材和设备，确保环境安全、舒适。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实验环境设置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受试者准备与实验环境设置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63" r="156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运用生物力学原理和方法对处理后的数据进行深入分析，如计算关节角度、肌肉力量、能量消耗等。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运动过程记录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使用高速摄像机、肌电仪等设备记录受试者的运动过程，包括动作轨迹、肌肉活动等。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对采集的数据进行预处理，如去噪、滤波、标准化等，以便后续分析。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运动过程记录与数据分析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https://d.book118.com/446052222235010054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2024-09-22T06:45:22.367</cp:lastPrinted>
  <dcterms:created xsi:type="dcterms:W3CDTF">2024-09-21T22:45:22Z</dcterms:created>
  <dcterms:modified xsi:type="dcterms:W3CDTF">2024-09-21T22:45:24Z</dcterms:modified>
</cp:coreProperties>
</file>