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3032F1-2F57-4160-A291-2B14FE038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491A5-5E77-42CF-AF8D-8B16C896C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64AC06-B512-4462-8983-AFF254B5B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B5E200-7978-4DEC-9323-EF4923DF4F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D8541E-890F-48E4-98EA-09B172F35B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5171BE-C4E4-4A4E-A96A-6AEB700F54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2226D3-0B92-47AF-BB22-FCE79709D3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931781-67E8-459B-AD2B-84A6DDD47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1132F2-ED23-41CE-9B64-0C96EB16D5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433E94-FF0F-45CC-88D1-B1531C146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86CC0-8DF5-474C-9D1D-26D738B56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053113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智能照明系统集成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智能照明系统概述
 系统组成与功能分析
 关键技术及应用
 系统集成方法
 网络通信协议
 用户界面设计
 安全与隐私保护
 发展趋势与挑战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智能照明系统概述</a:t>
            </a:r>
          </a:p>
        </p:txBody>
      </p:sp>
      <p:sp>
        <p:nvSpPr>
          <p:cNvPr id="3" name="Subtitle 2"/>
          <p:cNvSpPr>
            <a:spLocks noGrp="1"/>
          </p:cNvSpPr>
          <p:nvPr>
            <p:ph type="subTitle" idx="1"/>
          </p:nvPr>
        </p:nvSpPr>
        <p:spPr/>
        <p:txBody>
          <a:bodyPr/>
          <a:lstStyle/>
          <a:p>
            <a:r>
              <a:t>智能照明系统集成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智能照明系统概述</a:t>
            </a:r>
          </a:p>
        </p:txBody>
      </p:sp>
      <p:sp>
        <p:nvSpPr>
          <p:cNvPr id="3" name="Text Placeholder 2"/>
          <p:cNvSpPr>
            <a:spLocks noGrp="1"/>
          </p:cNvSpPr>
          <p:nvPr>
            <p:ph type="body" idx="1"/>
          </p:nvPr>
        </p:nvSpPr>
        <p:spPr/>
        <p:txBody>
          <a:bodyPr/>
          <a:lstStyle/>
          <a:p>
            <a:r>
              <a:t>【智能照明系统概述】</a:t>
            </a:r>
          </a:p>
        </p:txBody>
      </p:sp>
      <p:sp>
        <p:nvSpPr>
          <p:cNvPr id="4" name="Content Placeholder 3"/>
          <p:cNvSpPr>
            <a:spLocks noGrp="1"/>
          </p:cNvSpPr>
          <p:nvPr>
            <p:ph sz="half" idx="2"/>
          </p:nvPr>
        </p:nvSpPr>
        <p:spPr/>
        <p:txBody>
          <a:bodyPr/>
          <a:lstStyle/>
          <a:p>
            <a:r>
              <a:t>1.定义与功能：智能照明系统是一种集成了现代通信技术、计算机控制技术和照明技术的自动化控制系统，旨在实现对各种照明设备的智能化管理和节能控制。其核心功能包括远程控制、定时开关、亮度调节、场景设置以及与其他智能家居系统的联动。</a:t>
            </a:r>
          </a:p>
          <a:p>
            <a:r>
              <a:t>2.组成结构：智能照明系统主要由中央控制器、传感器、执行器（如调光器、开关）、通讯网络和用户界面五个部分组成。中央控制器作为系统的“大脑”，负责接收来自传感器的信号并下达指令给执行器；传感器用于检测环境光线变化或用户行为；执行器直接作用于灯具，实现亮度的调整或开关操作；通讯网络确保各个组件之间的信息传输；用户界面则允许用户通过触摸屏、手机APP或语音命令等方式控制照明设备。</a:t>
            </a:r>
          </a:p>
          <a:p>
            <a:r>
              <a:t>3.发展趋势：随着物联网(IoT)、人工智能(AI)及5G技术的快速发展，智能照明系统正朝着更加智能化、个性化和绿色节能的方向发展。未来系统将能够更好地学习用户习惯，自动优化照明方案，同时支持更广泛的设备互联和场景应用，以提升用户体验和生活品质。</a:t>
            </a:r>
          </a:p>
          <a:p>
            <a:r>
              <a:t>【智能照明系统的优势】</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系统组成与功能分析</a:t>
            </a:r>
          </a:p>
        </p:txBody>
      </p:sp>
      <p:sp>
        <p:nvSpPr>
          <p:cNvPr id="3" name="Subtitle 2"/>
          <p:cNvSpPr>
            <a:spLocks noGrp="1"/>
          </p:cNvSpPr>
          <p:nvPr>
            <p:ph type="subTitle" idx="1"/>
          </p:nvPr>
        </p:nvSpPr>
        <p:spPr/>
        <p:txBody>
          <a:bodyPr/>
          <a:lstStyle/>
          <a:p>
            <a:r>
              <a:t>智能照明系统集成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系统组成与功能分析</a:t>
            </a:r>
          </a:p>
        </p:txBody>
      </p:sp>
      <p:sp>
        <p:nvSpPr>
          <p:cNvPr id="3" name="Text Placeholder 2"/>
          <p:cNvSpPr>
            <a:spLocks noGrp="1"/>
          </p:cNvSpPr>
          <p:nvPr>
            <p:ph type="body" idx="1"/>
          </p:nvPr>
        </p:nvSpPr>
        <p:spPr/>
        <p:txBody>
          <a:bodyPr/>
          <a:lstStyle/>
          <a:p>
            <a:r>
              <a:t>【智能照明系统集成】</a:t>
            </a:r>
          </a:p>
        </p:txBody>
      </p:sp>
      <p:sp>
        <p:nvSpPr>
          <p:cNvPr id="4" name="Content Placeholder 3"/>
          <p:cNvSpPr>
            <a:spLocks noGrp="1"/>
          </p:cNvSpPr>
          <p:nvPr>
            <p:ph sz="half" idx="2"/>
          </p:nvPr>
        </p:nvSpPr>
        <p:spPr/>
        <p:txBody>
          <a:bodyPr/>
          <a:lstStyle/>
          <a:p>
            <a:r>
              <a:t>1.系统架构设计：智能照明系统集成的核心在于其能够实现不同设备之间的互联互通，这需要一个高度整合的系统架构。该架构通常包括中央控制器、通信网络以及各类传感器和执行器。中央控制器负责处理来自传感器的信息并下达指令给执行器，而通信网络则确保所有组件之间能够稳定地交换信息。</a:t>
            </a:r>
          </a:p>
          <a:p>
            <a:r>
              <a:t>2.传感器技术：在智能照明系统中，传感器是感知环境变化的关键部件。常见的传感器类型有温度、湿度、光照度、人体运动等传感器。这些传感器可以实时监测环境参数，并将数据传输至中央控制器，以实现照明的自动调节。</a:t>
            </a:r>
          </a:p>
          <a:p>
            <a:r>
              <a:t>3.控制算法：智能照明系统的性能很大程度上取决于其控制算法。这些算法需要根据收集到的环境数据和用户偏好来调整照明强度、颜色和分布。先进的控制算法还可以实现节能和延长灯具寿命的目标。</a:t>
            </a:r>
          </a:p>
          <a:p>
            <a:r>
              <a:t>【无线通信技术】</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关键技术及应用</a:t>
            </a:r>
          </a:p>
        </p:txBody>
      </p:sp>
      <p:sp>
        <p:nvSpPr>
          <p:cNvPr id="3" name="Subtitle 2"/>
          <p:cNvSpPr>
            <a:spLocks noGrp="1"/>
          </p:cNvSpPr>
          <p:nvPr>
            <p:ph type="subTitle" idx="1"/>
          </p:nvPr>
        </p:nvSpPr>
        <p:spPr/>
        <p:txBody>
          <a:bodyPr/>
          <a:lstStyle/>
          <a:p>
            <a:r>
              <a:t>智能照明系统集成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关键技术及应用</a:t>
            </a:r>
          </a:p>
        </p:txBody>
      </p:sp>
      <p:sp>
        <p:nvSpPr>
          <p:cNvPr id="3" name="Text Placeholder 2"/>
          <p:cNvSpPr>
            <a:spLocks noGrp="1"/>
          </p:cNvSpPr>
          <p:nvPr>
            <p:ph type="body" idx="1"/>
          </p:nvPr>
        </p:nvSpPr>
        <p:spPr/>
        <p:txBody>
          <a:bodyPr/>
          <a:lstStyle/>
          <a:p>
            <a:r>
              <a:t>【智能照明系统集成】</a:t>
            </a:r>
          </a:p>
        </p:txBody>
      </p:sp>
      <p:sp>
        <p:nvSpPr>
          <p:cNvPr id="4" name="Content Placeholder 3"/>
          <p:cNvSpPr>
            <a:spLocks noGrp="1"/>
          </p:cNvSpPr>
          <p:nvPr>
            <p:ph sz="half" idx="2"/>
          </p:nvPr>
        </p:nvSpPr>
        <p:spPr/>
        <p:txBody>
          <a:bodyPr/>
          <a:lstStyle/>
          <a:p>
            <a:r>
              <a:t>1.物联网(IoT)技术：物联网技术在智能照明系统中发挥着核心作用，它允许灯具和其他设备通过无线网络进行通信和控制。这种技术使得用户能够远程控制灯光，实现定时开关、亮度调节等功能。此外，物联网技术还可以收集和分析照明系统的使用数据，从而提高能源效率并降低运营成本。</a:t>
            </a:r>
          </a:p>
          <a:p>
            <a:r>
              <a:t>2.人工智能(AI)算法：人工智能算法在智能照明系统中的应用可以提高系统的智能化水平。例如，通过学习用户的照明习惯，AI算法可以自动调整灯光的亮度和色温，以适应不同的场景和需求。此外，AI算法还可以用于预测和维护，提前发现潜在的故障并采取措施进行修复，从而减少设备的停机时间。</a:t>
            </a:r>
          </a:p>
          <a:p>
            <a:r>
              <a:t>3.无线通信技术：无线通信技术在智能照明系统中的运用使得设备的安装和维护变得更加便捷。常见的无线通信技术包括Wi-Fi、蓝牙和Zigbee等。这些技术可以实现设备之间的快速连接和数据传输，为用户提供更加灵活和便捷的照明解决方案。</a:t>
            </a:r>
          </a:p>
          <a:p>
            <a:r>
              <a:t>【节能减排技术】</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系统集成方法</a:t>
            </a:r>
          </a:p>
        </p:txBody>
      </p:sp>
      <p:sp>
        <p:nvSpPr>
          <p:cNvPr id="3" name="Subtitle 2"/>
          <p:cNvSpPr>
            <a:spLocks noGrp="1"/>
          </p:cNvSpPr>
          <p:nvPr>
            <p:ph type="subTitle" idx="1"/>
          </p:nvPr>
        </p:nvSpPr>
        <p:spPr/>
        <p:txBody>
          <a:bodyPr/>
          <a:lstStyle/>
          <a:p>
            <a:r>
              <a:t>智能照明系统集成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系统集成方法</a:t>
            </a:r>
          </a:p>
        </p:txBody>
      </p:sp>
      <p:sp>
        <p:nvSpPr>
          <p:cNvPr id="3" name="Text Placeholder 2"/>
          <p:cNvSpPr>
            <a:spLocks noGrp="1"/>
          </p:cNvSpPr>
          <p:nvPr>
            <p:ph type="body" idx="1"/>
          </p:nvPr>
        </p:nvSpPr>
        <p:spPr/>
        <p:txBody>
          <a:bodyPr/>
          <a:lstStyle/>
          <a:p>
            <a:r>
              <a:t>需求分析</a:t>
            </a:r>
          </a:p>
        </p:txBody>
      </p:sp>
      <p:sp>
        <p:nvSpPr>
          <p:cNvPr id="4" name="Content Placeholder 3"/>
          <p:cNvSpPr>
            <a:spLocks noGrp="1"/>
          </p:cNvSpPr>
          <p:nvPr>
            <p:ph sz="half" idx="2"/>
          </p:nvPr>
        </p:nvSpPr>
        <p:spPr/>
        <p:txBody>
          <a:bodyPr/>
          <a:lstStyle/>
          <a:p>
            <a:r>
              <a:t>1.明确目标：在系统集成前，需对智能照明系统的功能、性能、安全性等方面的需求进行详细分析，确保系统满足用户的具体需求。</a:t>
            </a:r>
          </a:p>
          <a:p>
            <a:r>
              <a:t>2.用户调研：通过问卷调查、访谈等方式收集用户对智能照明系统的期望与建议，以便更好地理解用户需求并优化系统设计。</a:t>
            </a:r>
          </a:p>
          <a:p>
            <a:r>
              <a:t>3.可行性评估：基于需求分析结果，评估项目的技术可行性、经济可行性和操作可行性，为后续设计和实施提供依据。</a:t>
            </a:r>
          </a:p>
          <a:p/>
        </p:txBody>
      </p:sp>
      <p:sp>
        <p:nvSpPr>
          <p:cNvPr id="5" name="Text Placeholder 4"/>
          <p:cNvSpPr>
            <a:spLocks noGrp="1"/>
          </p:cNvSpPr>
          <p:nvPr>
            <p:ph type="body" idx="3"/>
          </p:nvPr>
        </p:nvSpPr>
        <p:spPr/>
        <p:txBody>
          <a:bodyPr/>
          <a:lstStyle/>
          <a:p>
            <a:r>
              <a:t>系统设计</a:t>
            </a:r>
          </a:p>
        </p:txBody>
      </p:sp>
      <p:sp>
        <p:nvSpPr>
          <p:cNvPr id="6" name="Content Placeholder 5"/>
          <p:cNvSpPr>
            <a:spLocks noGrp="1"/>
          </p:cNvSpPr>
          <p:nvPr>
            <p:ph sz="half" idx="4"/>
          </p:nvPr>
        </p:nvSpPr>
        <p:spPr/>
        <p:txBody>
          <a:bodyPr/>
          <a:lstStyle/>
          <a:p>
            <a:r>
              <a:t>1.架构规划：设计一个稳定、可扩展的系统架构，包括硬件选择、软件平台、通信协议等，以确保系统的可靠运行和灵活升级。</a:t>
            </a:r>
          </a:p>
          <a:p>
            <a:r>
              <a:t>2.模块划分：将系统划分为若干功能模块，如控制模块、监控模块、报警模块等，以实现模块化开发和维护。</a:t>
            </a:r>
          </a:p>
          <a:p>
            <a:r>
              <a:t>3.接口定义：明确各模块之间的接口规范，确保数据传输的一致性和准确性，降低系统集成的复杂性。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系统集成方法</a:t>
            </a:r>
          </a:p>
        </p:txBody>
      </p:sp>
      <p:sp>
        <p:nvSpPr>
          <p:cNvPr id="3" name="Content Placeholder 2"/>
          <p:cNvSpPr>
            <a:spLocks noGrp="1"/>
          </p:cNvSpPr>
          <p:nvPr>
            <p:ph sz="half" idx="2"/>
          </p:nvPr>
        </p:nvSpPr>
        <p:spPr/>
        <p:txBody>
          <a:bodyPr/>
          <a:lstStyle/>
          <a:p>
            <a:r>
              <a:t>1.灯具选择：根据应用场景选择合适的智能灯具，考虑其亮度、色温、调光性能等因素，以满足不同环境下的照明需求。</a:t>
            </a:r>
          </a:p>
          <a:p>
            <a:r>
              <a:t>2.控制器配置：选择高性能的控制器，支持多种通信协议和设备接入，确保系统的高效运行和扩展性。</a:t>
            </a:r>
          </a:p>
          <a:p>
            <a:r>
              <a:t>3.传感器集成：整合各类传感器（如光线传感器、温度传感器等），实现环境的实时监测和自适应调节。</a:t>
            </a:r>
          </a:p>
          <a:p/>
        </p:txBody>
      </p:sp>
      <p:sp>
        <p:nvSpPr>
          <p:cNvPr id="4" name="Text Placeholder 3"/>
          <p:cNvSpPr>
            <a:spLocks noGrp="1"/>
          </p:cNvSpPr>
          <p:nvPr>
            <p:ph type="body" idx="3"/>
          </p:nvPr>
        </p:nvSpPr>
        <p:spPr/>
        <p:txBody>
          <a:bodyPr/>
          <a:lstStyle/>
          <a:p>
            <a:r>
              <a:t>软件开发</a:t>
            </a:r>
          </a:p>
        </p:txBody>
      </p:sp>
      <p:sp>
        <p:nvSpPr>
          <p:cNvPr id="5" name="Content Placeholder 4"/>
          <p:cNvSpPr>
            <a:spLocks noGrp="1"/>
          </p:cNvSpPr>
          <p:nvPr>
            <p:ph sz="half" idx="4"/>
          </p:nvPr>
        </p:nvSpPr>
        <p:spPr/>
        <p:txBody>
          <a:bodyPr/>
          <a:lstStyle/>
          <a:p>
            <a:r>
              <a:t>1.界面设计：开发直观易用的用户界面，提供图形化操作和场景设置功能，提高用户体验。</a:t>
            </a:r>
          </a:p>
          <a:p>
            <a:r>
              <a:t>2.算法优化：采用先进的照明控制算法，实现灯光的平滑调节和节能管理，提高系统的智能化水平。</a:t>
            </a:r>
          </a:p>
          <a:p>
            <a:r>
              <a:t>3.安全加固：加强软件的安全防护，防止未经授权的访问和数据泄露，确保系统的安全性。</a:t>
            </a:r>
          </a:p>
          <a:p/>
        </p:txBody>
      </p:sp>
      <p:sp>
        <p:nvSpPr>
          <p:cNvPr id="6" name="Text Placeholder 5"/>
          <p:cNvSpPr>
            <a:spLocks noGrp="1"/>
          </p:cNvSpPr>
          <p:nvPr>
            <p:ph type="body" idx="1"/>
          </p:nvPr>
        </p:nvSpPr>
        <p:spPr/>
        <p:txBody>
          <a:bodyPr/>
          <a:lstStyle/>
          <a:p>
            <a:r>
              <a:t>硬件选型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https://d.book118.com/446053113112010055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智能照明系统概述</vt:lpstr>
      <vt:lpstr> 智能照明系统概述</vt:lpstr>
      <vt:lpstr> 系统组成与功能分析</vt:lpstr>
      <vt:lpstr> 系统组成与功能分析</vt:lpstr>
      <vt:lpstr> 关键技术及应用</vt:lpstr>
      <vt:lpstr> 关键技术及应用</vt:lpstr>
      <vt:lpstr> 系统集成方法</vt:lpstr>
      <vt:lpstr> 系统集成方法</vt:lpstr>
      <vt:lpstr> 系统集成方法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2024-09-22T22:27:18.979</cp:lastPrinted>
  <dcterms:created xsi:type="dcterms:W3CDTF">2024-09-22T14:27:19Z</dcterms:created>
  <dcterms:modified xsi:type="dcterms:W3CDTF">2024-09-22T14:27:20Z</dcterms:modified>
</cp:coreProperties>
</file>