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20AD4-4CE0-4362-BECC-7DF564E7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135FA-CBA8-475E-8364-39994707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0A961-1E22-42DC-89B5-B7645CA1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BA4C5-7B5F-40BC-86E9-74B4A1E4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80F80-3018-4236-BCDE-8BFE3322C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3E993-1062-41C4-98F8-8E817816F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F499D-4E71-4F71-A491-6DC84C7AA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933FA-9A18-4E69-B9C8-01D31CDFE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603A4-2225-4AF0-9F2C-CE37715C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F328F-B3E3-40B7-87A7-021B2DB13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20E6A-9F77-4830-B849-678A0D49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54220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项目的变更管理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变更管理中的风险与挑战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变更管理与项目成功的关系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变更管理实践案例与经验分享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变更管理概述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变更管理是指对项目中的变更进行识别、评估、批准、实施和监控的过程，以确保变更对项目目标的影响得到有效控制。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通过规范的变更管理流程，确保项目在实施过程中能够灵活应对各种变更需求，降低变更对项目进度、成本和质量的不利影响，提高项目的成功率。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适应项目环境的不确定性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项目在实施过程中往往会面临各种不确定性因素，如需求变化、技术更新、市场变动等，通过变更管理可以及时调整项目计划和策略，以适应这些不确定性。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控制项目风险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变更可能会给项目带来风险，如技术风险、成本风险、时间风险等。通过变更管理可以对变更进行评估和审批，确保变更不会对项目造成重大风险。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规范的变更管理流程可以避免无效的变更和重复工作，提高项目团队的工作效率。同时，通过对变更的监控和跟踪，可以及时发现和解决问题，确保项目按计划顺利进行。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在应对变更时保持灵活性，根据实际情况调整项目计划和策略。同时，鼓励团队成员提出创新性的解决方案，以更好地应对各种挑战和变化。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制定统一的变更管理流程和标准，确保所有变更都按照相同的程序进行处理，避免出现混乱和不一致的情况。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对变更进行及时响应和处理，避免延误和积压。同时，及时与相关干系人进行沟通，确保他们对变更有充分的了解和认可。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对项目中所有可能的变更进行全面考虑和评估，包括技术、成本、时间等各个方面。确保每个变更都得到充分的分析和处理。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变更管理流程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项目成员或干系人提出变更请求，描述变更内容、原因和期望结果。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项目经理组织专家团队对变更请求进行评估，包括变更对项目范围、进度、成本和质量的影响。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变更申请与评估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6" r="167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根据评估结果，项目经理决策是否批准变更请求，并与项目干系人沟通协商。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经批准后，制定详细的变更实施计划，包括资源分配、时间表和风险管理措施。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变更批准与实施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变更批准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在变更实施后，对变更结果进行评估，确认是否达到预期目标。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持续监控变更对项目整体性能的影响，确保项目按照既定计划进行。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变更监控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变更效果评估与监控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变更关闭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当变更实施完成且达到预期效果后，进行变更关闭，更新项目文档和记录。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总结与经验教训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对本次变更管理过程进行总结，提炼经验教训，为后续项目提供借鉴。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变更关闭与总结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变更管理策略与方法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通过历史数据分析、专家评估等方式，预测项目可能出现的变化，为制定应对策略提供依据。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根据预测结果，制定相应的应对策略，如调整项目计划、增加资源投入等，以降低变更对项目的影响。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在项目执行过程中，持续监控变更情况，并根据实际情况调整应对策略，确保项目的顺利进行。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持续监控与调整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预测与应对变更的策略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变更请求处理流程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建立规范的变更请求处理流程，包括变更申请、评估、批准、实施和监控等环节，确保变更的规范化和有效性。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通过配置管理工具对项目中的配置项进行统一管理，确保项目成果的完整性和一致性。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变更控制委员会（CCB）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成立专门的变更控制委员会，负责审查和批准项目的变更请求，确保变更的合理性和可行性。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https://d.book118.com/446054220114010045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2024-09-14T04:59:52.317</cp:lastPrinted>
  <dcterms:created xsi:type="dcterms:W3CDTF">2024-09-13T20:59:52Z</dcterms:created>
  <dcterms:modified xsi:type="dcterms:W3CDTF">2024-09-13T20:59:54Z</dcterms:modified>
</cp:coreProperties>
</file>