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260477-576C-4A85-943D-CE3FEBBB06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6F9CF1-99B8-47E2-BCEB-F07550D7A8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CBC953-76F9-47AF-A19C-22C64F3349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A7982E-15F3-4327-911C-43EBA638A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7FEA10-967B-4C8D-AF27-7CF0B3629C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5D0A22-C0DA-40DA-9801-B31C955A2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A82BCA-6596-485D-AE17-9AA64C7E1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3E5DDE-0734-4E43-BC41-4393A295C3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4BF40-82C4-4835-B8A9-A963E518C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1472D-D5B2-4B64-9BCA-4F095A418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1199E5-0767-4614-8049-F4FBF5496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055051231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处理情绪与心理健康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情绪与心理健康概述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常见情绪问题及影响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心理健康维护与促进策略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情绪与心理健康在日常生活中的应用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情绪与心理健康概述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情绪是人类对于客观事物是否符合自身需要而产生的态度体验，是身体对行为成功的可能性乃至必然性，在生理反应上的评价和体验，包括喜、怒、哀、乐等几种。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根据情绪的性质和强度，可以将其分为积极情绪和消极情绪。积极情绪包括快乐、兴奋、满足等，有助于提升个人幸福感和心理健康；消极情绪包括愤怒、焦虑、抑郁等，可能对个人心理健康产生负面影响。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0031" r="20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3708" b="370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心理健康是指个体具有正常智力、积极的情绪、和谐的人际关系、良好的人格。在如今快节奏生活的时代，每个人或多或少会存在压力，因此了解保持心理健康的方法尤为重要。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心理健康标准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心理健康对于个人成长和社会发展具有重要意义。它有助于个人更好地应对压力和挑战，提高生活质量；同时，心理健康也是社会和谐稳定的重要基础。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心理健康重要性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心理健康标准及重要性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022" b="602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积极情绪有助于提升心理健康水平，增强个人幸福感和满足感；消极情绪则可能导致心理压力和负面情绪累积，进而对心理健康产生不良影响。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良好的心理健康状况有助于个人更好地调节和控制自己的情绪，减少消极情绪的产生和持续时间，增加积极情绪的体验和表达。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情绪与心理健康关系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心理健康对情绪的调节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情绪对心理健康的影响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常见情绪问题及影响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778" r="1077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一种对未来潜在威胁的预期或担忧，常导致紧张、不安和烦躁。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焦虑情绪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失眠、注意力不集中、易怒或暴躁、自我负面评价、肌肉紧张、心悸等。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焦虑情绪及表现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7500" r="27500"/>
          <a:stretch>
            <a:fillRect/>
          </a:stretch>
        </p:blipFill>
        <p:spPr>
          <a:xfrm>
            <a:off x="740688" y="1168478"/>
            <a:ext cx="3679823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抑郁情绪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一种持续的低落心境，常伴随着失去兴趣和活力。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持续悲伤、失去兴趣、睡眠问题、食欲改变、疲劳、注意力不集中、自责和无助感等。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抑郁情绪及表现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愤怒情绪及表现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愤怒情绪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一种对不满或受挫的反应，常伴随着强烈的负面情绪和冲动。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表现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大喊大叫、摔东西、打人、言语攻击、表情狰狞等。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长期或过度的压力会对心理健康产生负面影响。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压力过大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焦虑、抑郁、愤怒等情绪问题，还可能导致失眠、注意力不集中、记忆力减退等认知问题，甚至引发身体疾病。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压力过大对心理健康影响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情绪调节方法与技巧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3542" r="23542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3403" r="1340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认知重构法是一种通过改变思维方式来调节情绪的方法。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它强调对情境进行重新解释和评价，以更积极、合理的方式看待问题。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认知重构法包括识别负面思维模式、挑战不合理信念和建立积极思维模式等步骤。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认知重构法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呼吸调节法是一种通过调整呼吸来放松身心、缓解情绪紧张的方法。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413042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深呼吸可以降低心率和血压，减轻焦虑和紧张感。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常见的呼吸调节法包括腹式呼吸、4-7-8呼吸法等。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呼吸调节法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运动可以促进身体内分泌快乐激素，如内啡肽和多巴胺，从而改善情绪状态。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适量的有氧运动、瑜伽、舞蹈等都可以作为运动缓解法的选择。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490" r="149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3282" b="3282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运动缓解法是一种通过身体活动来释放紧张情绪、提升心情的方法。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运动缓解法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054" b="505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冥想放松法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冥想放松法是一种通过深度放松身心、培养内在平静的方法。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冥想可以降低压力水平，提高注意力和情绪稳定性。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常见的冥想放松法包括正念冥想、呼吸冥想和身体扫描等。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https://d.book118.com/446055051231010043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2024-09-11T23:42:15.670</cp:lastPrinted>
  <dcterms:created xsi:type="dcterms:W3CDTF">2024-09-11T15:42:15Z</dcterms:created>
  <dcterms:modified xsi:type="dcterms:W3CDTF">2024-09-11T15:42:17Z</dcterms:modified>
</cp:coreProperties>
</file>