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3A498-5204-42D5-ABFC-93EC0A2D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41A27-997F-4D62-8568-1D5785E24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E3028-D60F-4156-9675-310C5BACF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9BE0C-D1D7-4D40-8CAB-AF92F1B7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3033D-AFE2-4576-BDA2-4D0770E8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7AE05-3C47-44D4-88A9-AF2E204E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087B8-9888-4224-96CB-E94247521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04A80-D309-46F3-98BF-0B381238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249B7-4D36-49FA-A567-F6BC5795E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5CE11-2190-4D9B-B118-1D011DEFB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3F7F2-24B4-4DBE-84D1-072370EB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55110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介入手术室院内感染预防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介入手术室院内感染原因分析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介入手术室院内感染预防措施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介入手术室院内感染控制策略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探讨介入手术室院内感染的预防措施，提高医疗质量和患者安全。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介入手术是一种常见的医疗技术，但手术过程中存在感染的风险。因此，加强介入手术室院内感染的预防和控制至关重要。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感染发生率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介入手术室院内感染的发生率较高，给患者和医护人员带来一定的风险。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介入手术室院内感染的原因主要包括手术操作、环境卫生、医疗器械消毒等方面的问题。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感染后果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介入手术室院内感染可能导致患者病情恶化、延长住院时间、增加医疗费用等不良后果。同时，也会对医护人员的健康造成威胁。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介入手术室院内感染现状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介入手术室院内感染原因分析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68" r="1486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术后处理不当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术后对手术部位的清洗、消毒等处理不当，也可能导致感染。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手术器械在操作过程中可能受到污染，如接触患者的体液或组织。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手术操作过程中，如果操作不当或违反无菌原则，可能导致细菌进入手术部位。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手术操作原因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患者自身免疫力低下，对感染的抵抗能力减弱，容易发生感染。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患者患有其他基础疾病，如糖尿病、高血压等，也可能增加感染的风险。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患者自身原因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介入手术室内的空气可能受到污染，如空气中细菌含量过高。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物体表面污染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手术台、手术器械等物体表面可能受到污染，成为细菌传播的途径。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人群流动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介入手术室人员流动频繁，可能增加交叉感染的风险。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介入手术室院内感染预防措施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https://d.book118.com/446055110003010033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2024-09-01T09:54:31.503</cp:lastPrinted>
  <dcterms:created xsi:type="dcterms:W3CDTF">2024-09-01T01:54:31Z</dcterms:created>
  <dcterms:modified xsi:type="dcterms:W3CDTF">2024-09-01T01:54:33Z</dcterms:modified>
</cp:coreProperties>
</file>