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7C7F3-A4F2-43AB-9907-63DEB6454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89BE7-32E0-43D4-A41B-E62A938DA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617FA-EEA1-4E38-BF4E-F1234D158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7C14B-01BC-40C3-A980-E6E43120B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1805AD-B177-425A-B751-E78CDCBB5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75C480-7376-4BF9-BE82-27EF06A1F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A1B46A-4097-4A00-867D-AFBDEB327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4AFC1-9D14-49A7-B23C-686C0EC05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AB8A7-A93D-4E8E-BCD6-0B28A184E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DDA6E-B232-466A-9C9C-8FAA68285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2F65D-2E64-492F-AB0F-E91EE20B8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05524103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教师信息技术能力提升培训心得体会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培训收获与成果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培训反思与建议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58" r="3175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61" r="35261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11" r="3191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当前，信息技术日新月异，云计算、大数据、人工智能等新技术不断涌现，对教育领域产生了深远影响。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信息技术快速发展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随着教育信息化的不断推进，信息技术在教育中的应用越来越广泛，对教师信息技术能力的要求也越来越高。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教育信息化趋势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信息技术教育现状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39" b="323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教师需要不断提升自身的信息技术能力，以适应教育信息化的发展趋势，更好地开展教育教学工作。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信息技术在教育教学中的应用，可以提高教学效果，激发学生的学习兴趣和主动性，教师需要掌握相关技能。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教师能力提升需求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提高教学效果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适应教育信息化发展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提升信息技术能力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通过培训，使教师熟练掌握常用的信息技术工具和平台，提高信息处理能力。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促进教育教学创新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引导教师将信息技术应用于教育教学实践，探索新的教学模式和方法，促进教育教学创新。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信息技术概述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学习信息技术的基本概念、发展历程及在教育领域的应用。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多媒体教学原理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了解多媒体教学的基本原理、特点及优势，为后续实践打下基础。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网络教育资源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熟悉网络教育资源的获取、筛选和整合方法，提高教育资源利用效率。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理论学习：信息技术基础知识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实践操作：教学软件与工具应用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常用教学软件操作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学习并掌握PPT、WPS等常用教学软件的基本操作和高级功能。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在线教学平台使用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熟悉在线教学平台的操作流程，如课程创建、资源管理、学生管理等。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信息化教学设计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运用所学信息技术知识，完成一节课的信息化教学设计，包括教学目标、教学内容、教学方法、教学评价等。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观摩并分析优秀教师的教学案例，学习其教学理念、方法和技术应用。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优秀案例展示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分组讨论所观摩的案例，分享个人见解和体会，反思自身教学实践。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案例讨论与反思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案例分析：优秀教学案例分享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每位学员分享自己在培训过程中的学习心得和体会，促进彼此之间的交流和学习。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学习心得分享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提出自己在信息技术应用和教学实践中遇到的问题和困惑，与大家一起探讨解决方案。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问题与困惑探讨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展望信息技术在教育领域的发展前景，提出对培训内容和形式的改进建议。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互动交流：学员心得与体会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培训收获与成果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https://d.book118.com/446055241032010052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2024-09-18T09:19:56.899</cp:lastPrinted>
  <dcterms:created xsi:type="dcterms:W3CDTF">2024-09-18T01:19:56Z</dcterms:created>
  <dcterms:modified xsi:type="dcterms:W3CDTF">2024-09-18T01:19:58Z</dcterms:modified>
</cp:coreProperties>
</file>