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A694528-99EF-4C15-98D0-E961E0E784C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B0BB0-988F-4ED4-B51D-2148D798E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5AEC3-EC6D-4077-BDB0-2CCC2A44B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487D0-FEA4-4254-BE52-62C90BD6B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F8F48-22A2-42F2-9C6E-16866897C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472DA0-3AB1-4687-BCDD-BE03B65A0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DB2D3A-B2C7-4A90-BAF5-84A1692F2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36A0C8-BCB9-4481-A80D-49A045237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F2116-4A7A-438C-8AEE-63693547C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97C40-4583-4089-AEA7-88166CB28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CEAFD-61D8-4336-A78F-8E727D895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7E99B-0084-4A9F-8806-32D49D030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678F335-A762-4FE6-B69F-97A7DEFABC1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0635980-8C1F-4649-913D-09440B905B2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jpeg" /><Relationship Id="rId4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0114100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73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5052240" y="2875680"/>
            <a:ext cx="7139520" cy="3644640"/>
          </a:xfrm>
          <a:prstGeom prst="rect">
            <a:avLst/>
          </a:prstGeom>
          <a:ln w="0">
            <a:noFill/>
          </a:ln>
        </p:spPr>
      </p:pic>
      <p:pic>
        <p:nvPicPr>
          <p:cNvPr id="74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3693600"/>
            <a:ext cx="12191760" cy="3164040"/>
          </a:xfrm>
          <a:prstGeom prst="rect">
            <a:avLst/>
          </a:prstGeom>
          <a:ln w="0">
            <a:noFill/>
          </a:ln>
        </p:spPr>
      </p:pic>
      <p:pic>
        <p:nvPicPr>
          <p:cNvPr id="75" name="图片 10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95520" cy="2001600"/>
          </a:xfrm>
          <a:prstGeom prst="rect">
            <a:avLst/>
          </a:prstGeom>
          <a:ln w="0">
            <a:noFill/>
          </a:ln>
        </p:spPr>
      </p:pic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爱护生命，共同预防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文本框 3"/>
          <p:cNvSpPr/>
          <p:nvPr/>
        </p:nvSpPr>
        <p:spPr>
          <a:xfrm>
            <a:off x="988200" y="424368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爱护生命的重要性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预防疾病，保护健康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家庭健康，共同呵护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社会关怀，筑牢健康防线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爱护环境，保护生态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85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86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爱护生命的重要性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92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生命是宝贵的礼物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生命只有一次，应该珍惜。生命是无价的，不能轻易抹杀。每个生命都有存在的意义。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6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97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9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生命的神奇奥秘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生命是一个奇迹，包含着无限可能。生命的复杂性远超我们的想象。生命的生生不息是大自然的精彩表现。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3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04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爱护生命，共同预防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保持健康是最好的保障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预防胜于治疗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也是社会责任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爱护生命是个人责任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要求团结合作，共同努力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共同预防疾病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5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16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生活中的爱护生命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合理营养，远离垃圾食品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健康饮食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保持运动，增强体质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锻炼身体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保持心态平和，减少压力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睡眠充足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127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128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129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13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预防疾病，保护健康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4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35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疾病的危害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疾病对人体的危害是不可忽视的，它给人体带来痛苦和困扰，不仅影响个人的生活质量，也给家庭和社会带来沉重的负担。因此，预防疾病不仅是个人的责任，也是我们每个人应尽的义务。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9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40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常见疾病的预防方法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保持健康的生活方式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心脑血管疾病的防范措施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选择健康的饮食习惯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合理饮食，减少高脂高糖食物摄入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预防疾病的关键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定期体检，早期发现问题及时治疗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远离危险因素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癌症的预防策略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52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传染病的防控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健康饮食、适量运动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增强自身免疫力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听从专家建议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尊重科学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勤洗手、避免密集场所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合理防护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4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65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6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社会各界对健康知识的普及与宣传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开展健康知识宣传活动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建立健康档案管理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医疗资源的合理分配，保障人民健康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建设健康服务网络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提高医疗资源利用效率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预防疾病的政策和社会支持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政府的卫生政策与法规对疾病预防的影响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加强公共卫生体系建设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制定健康教育政策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9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0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81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预防疾病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预防疾病对于个人和社会都至关重要。通过健康的生活方式，合理的饮食习惯以及定期体检，我们可以降低患病的风险，并保护自己的健康。同时，预防疾病也需要政府的政策支持和社会的关注，共同努力，共同预防，共同保护生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7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88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预防疾病的重要性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预防疾病有助于提升生活质量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提升生活质量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预防疾病可以减轻医疗负担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减轻医疗负担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保障人民健康是社会稳定的基石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促进社会稳定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8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199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200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201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20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家庭健康，共同呵护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6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07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家庭关系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家庭是最小的细胞，也是最重要的保障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互相支持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家庭成员之间的关爱与支持是家庭健康的基石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全面健康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家庭健康不仅仅是身体健康，还包括心理健康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8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9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20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家庭生活中的健康习惯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家庭成员共同参与健康饮食的制定与执行，定期体检能够及时发现身体问题，家庭成员之间保持深入交流，增进感情，减少矛盾，共同创造健康的家庭环境。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6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27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家庭传统文化与健康生活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文化传承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尊重家庭传统文化，传承中华文明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健康培养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培养家庭成员的健康意识与责任感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家庭是最好的学习和成长场所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7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39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家庭成员之间的互相照顾与关怀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互相照顾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关怀体验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家庭健康影响社会健康的稳定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家庭支持与社会对接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家庭的支持与鼓励对于个人健康的影响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鼓励作用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3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4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55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56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7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家庭健康是家庭成员共同关心的重要议题，一个健康和谐的家庭，能够给予每个成员温暖和支持，从而建立起更美好的社会。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https://d.book118.com/446101141001010102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爱护生命，共同预防</vt:lpstr>
      <vt:lpstr>目录</vt:lpstr>
      <vt:lpstr>第1章 爱护生命的重要性</vt:lpstr>
      <vt:lpstr>生命是宝贵的礼物</vt:lpstr>
      <vt:lpstr> </vt:lpstr>
      <vt:lpstr>爱护生命，共同预防</vt:lpstr>
      <vt:lpstr>生活中的爱护生命</vt:lpstr>
      <vt:lpstr>第二章 预防疾病，保护健康</vt:lpstr>
      <vt:lpstr>疾病的危害</vt:lpstr>
      <vt:lpstr>常见疾病的预防方法</vt:lpstr>
      <vt:lpstr>传染病的防控</vt:lpstr>
      <vt:lpstr>预防疾病的政策和社会支持</vt:lpstr>
      <vt:lpstr> </vt:lpstr>
      <vt:lpstr>预防疾病的重要性</vt:lpstr>
      <vt:lpstr>第3章 家庭健康，共同呵护</vt:lpstr>
      <vt:lpstr>家庭健康的重要性</vt:lpstr>
      <vt:lpstr> </vt:lpstr>
      <vt:lpstr>家庭传统文化与健康生活</vt:lpstr>
      <vt:lpstr>家庭支持与社会对接</vt:lpstr>
      <vt:lpstr>家庭健康的重要性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2024-09-26T16:47:26.596</cp:lastPrinted>
  <dcterms:created xsi:type="dcterms:W3CDTF">2024-09-26T08:47:26Z</dcterms:created>
  <dcterms:modified xsi:type="dcterms:W3CDTF">2024-09-26T08:47:28Z</dcterms:modified>
</cp:coreProperties>
</file>