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7A3C6-7A8B-4873-8D88-D0D73DA36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6D09C-D1B6-47CA-BC44-73C91C1D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F08E5-6195-4C85-985B-4959F5A86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81FFE-C042-4075-8E4A-A9FF0327B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CEA55E-35FE-4DDC-A6E8-FB809E618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DBBF5-2D8B-406D-A66A-1FFB6BBC7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F37A9-BDCC-4AF2-A2DB-B70CED6E6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59523-AAB3-444B-BCAD-5A5E597C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7422A-B561-4796-B3E8-43BB5C0B7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637AB-4701-4C69-98B3-504404220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ED109-5D55-4481-AC84-643A9BD76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0120021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元旦春节计划生育宣传总结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元旦春节计划生育宣传活动概述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提高计划生育意识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元旦春节期间是人口流动的高峰期，也是计划生育宣传的重要时期。通过宣传，提高广大群众对计划生育政策的认知和理解，增强计划生育意识。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倡导科学、文明、进步的婚育观念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宣传新型婚育观念，引导群众树立科学、文明、进步的婚育观念，自觉实行计划生育。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促进人口长期均衡发展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通过计划生育宣传，促进人口与经济社会、资源环境协调发展，实现人口长期均衡发展。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通过问卷调查、访谈等方式对宣传效果进行评估，了解群众对计划生育政策的认知和理解程度，以及宣传活动的满意度等。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包括计划生育政策、生殖健康知识、优生优育知识等。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面向广大育龄群众，特别是流动人口、未婚青年等重点人群。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采用多种形式进行宣传，如宣传册、宣传画、宣传视频等。同时，结合元旦春节期间的特色活动，如庙会、灯会等，进行现场宣传和咨询。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宣传总结的范围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元旦春节计划生育宣传活动概述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15" r="324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元旦春节计划生育，共建和谐幸福家庭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计划生育利国利民，优生优育幸福一生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活动口号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活动主题和口号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元旦春节期间，具体时间为2023年1月1日至2月10日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全国各地计划生育服务机构、社区、学校等公共场所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计划生育工作者、志愿者、广大育龄群众等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国家卫生健康委员会、中国计划生育协会、各地计划生育服务机构等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活动参与人员和组织机构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组织机构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宣传内容和形式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宣传国家计划生育政策，包括生育政策、避孕节育、优生优育等方面的内容。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计划生育政策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生育健康知识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83" r="4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性别平等观念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普及生育健康知识，如生殖健康、孕期保健、产后恢复等，提高群众对生育健康的认识和重视程度。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倡导性别平等观念，消除性别歧视，促进男女平等参与社会发展和家庭建设。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利用互联网、社交媒体等线上平台，发布计划生育宣传信息，扩大宣传覆盖面。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组织各类线下活动，如讲座、咨询会、义诊等，与群众面对面交流，提供个性化服务。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制作并发放计划生育宣传品，如宣传册、海报、折页等，方便群众随时了解相关信息。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宣传品发放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宣传形式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图片和视频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制作计划生育相关的图片和视频素材，用于线上发布和线下活动现场展示，增强视觉效果和吸引力。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数据和案例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收集和整理计划生育相关的数据和案例，用事实说话，提高宣传的说服力和可信度。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文字资料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编写计划生育宣传文案、新闻稿、知识问答等文字资料，提供详细的信息和解读。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宣传素材和资料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https://d.book118.com/446101200210010034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2024-09-04T05:05:19.069</cp:lastPrinted>
  <dcterms:created xsi:type="dcterms:W3CDTF">2024-09-03T21:05:19Z</dcterms:created>
  <dcterms:modified xsi:type="dcterms:W3CDTF">2024-09-03T21:05:21Z</dcterms:modified>
</cp:coreProperties>
</file>