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DD563-946E-46E1-A932-3C6FBBA49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1FB2F-47DD-48E0-8541-A76F96B7E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87105-ACA0-4BE8-9312-D2A70391B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35596-98AD-4DF3-93BD-243BA6C0B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97A9E3-6900-4D29-B4C3-083EE670F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B84826-E30D-4CB2-81B1-8162B4CFE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00B733-04E4-4949-AFA7-403EE63F5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85B847-81F3-4292-8D26-3B926A418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853ED3-89E9-498E-8280-FC703CA3C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FFCA9-60E3-4916-993F-99E970D5B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170A3-2C07-4CBA-87FF-3C2187444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0224301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构建生物技术行业的多层次人才培养体系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生物技术行业人才需求分析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多层次人才培养体系构建策略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实践案例分析与经验借鉴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多层次人才培养体系实施路径与保障措施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随着生物技术的不断突破和应用领域的拓展，该行业已成为推动经济社会发展的重要力量。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生物技术行业的快速发展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生物技术行业对人才的需求呈现出多层次、多元化的特点，但当前人才培养体系尚不能完全满足行业需求。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人才需求与供给矛盾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通过建立多层次人才培养体系，可以更好地满足生物技术行业对各类人才的需求，促进行业持续健康发展。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构建多层次人才培养体系的意义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当前，生物技术行业的人才培养主要集中在高校和科研机构，培养层次和类型相对单一。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生物技术行业面临着人才培养与市场需求脱节、实践教学不足、创新能力培养不够等挑战。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人才培养现状与挑战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满足行业多元化需求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通过构建多层次人才培养体系，可以培养出不同类型、不同层次的人才，满足生物技术行业多元化的人才需求。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提升人才培养质量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多层次人才培养体系注重实践教学和创新能力培养，有助于提升人才培养质量。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推动行业创新发展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多层次人才培养体系可以为生物技术行业输送更多的创新型人才，推动行业创新发展。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构建多层次人才培养体系的重要性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https://d.book118.com/446102243013010100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2024-09-23T21:09:34.930</cp:lastPrinted>
  <dcterms:created xsi:type="dcterms:W3CDTF">2024-09-23T13:09:34Z</dcterms:created>
  <dcterms:modified xsi:type="dcterms:W3CDTF">2024-09-23T13:09:36Z</dcterms:modified>
</cp:coreProperties>
</file>