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5959C2-1435-4179-9EEE-079C02D5A6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1F1E5A-F2F5-4813-BE65-3F37D7FF1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832F65-566F-4CB0-A733-06CA6F1A1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0C7C07-853C-41AC-A0FF-41EA3AAB4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3F725E-6E3A-41AF-BBBD-1DB889E3C9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A40BCB-1452-489F-9D41-8816E01561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56FEFB-D13B-43BD-A138-D68080E4A0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0F3777-B59D-4643-960E-5B939B4565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0D1167-BDF9-4AFE-9921-E98DFCF6B8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645B30-1E63-4A8A-949C-B8D505C8A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461A8-37FA-4859-8D79-777870E7E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10303015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XX-01-07</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棉涤床上四件套项目立项报告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项目背景与意义</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产品方案与技术路线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生产规模与工艺流程设计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原材料供应与品质保障措施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市场营销策略与推广方案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投资估算与财务分析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环境保护、安全生产和资源利用评价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项目组织管理与进度安排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项目背景与意义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38" r="249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随着消费者对家居生活品质要求的提高，对床上用品的材质、舒适度、美观度等方面有更高的期待，棉涤床上四件套因其优良的性能受到消费者青睐。</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市场容量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床上用品市场规模逐年扩大，其中棉涤材质产品占据一定市场份额，具有较大的市场潜力。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竞争态势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当前市场上棉涤床上四件套品牌众多，竞争激烈，但高品质、个性化产品仍具有竞争优势。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棉涤床上四件套市场需求分析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技术创新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随着纺织技术的不断进步，棉涤纤维的性能得到不断优化，使得棉涤床上四件套在保持优良性能的同时，更加符合绿色环保理念。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行业发展现状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床上用品行业在经历多年的快速发展后，逐渐进入品牌化、专业化阶段，消费者对品牌的认知度和忠诚度不断提高。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行业趋势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未来床上用品行业将继续朝着个性化、智能化、绿色环保等方向发展，棉涤床上四件套作为高品质、环保型产品，具有较大的市场发展前景。</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1597" b="1159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92" r="16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833" r="138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行业发展现状及趋势预测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01" r="2420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通过开发棉涤床上四件套项目，可以进一步丰富公司的产品线，满足不同消费者的多样化需求，提高市场占有率。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丰富产品线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高品质、个性化的棉涤床上四件套有助于提升公司的品牌形象和知名度，增强消费者对品牌的认同感和忠诚度。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提升品牌形象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项目的实施将促进公司在纺织技术、产品设计等方面的创新与发展，提高企业的核心竞争力。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推动技术创新</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棉涤床上四件套作为环保型产品，符合当前社会对绿色环保的倡导，有利于公司的可持续发展。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实现可持续发展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项目建设必要性与意义阐述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产品方案与技术路线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棉涤床上四件套是指采用棉涤混纺面料制成的床单、被套、枕套等床上用品组合。</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1670" b="1167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产品特点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棉涤混纺面料结合了棉和涤纶的优点，具有柔软舒适、吸湿透气、耐磨耐洗等特点。同时，该产品款式多样，色彩丰富，可满足不同消费者的个性化需求。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随着人们生活水平的提高和家居环境的改善，对床上用品的品质和舒适度要求也越来越高。棉涤床上四件套作为一种高品质、高性价比的床上用品，具有广阔的市场前景。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棉涤床上四件套产品介绍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技术路线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本项目采用先进的纺织技术，结合棉涤混纺面料的特性，进行面料织造、印染、后整理等工艺流程的优化和创新。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选择依据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该技术路线能够确保产品的品质和性能达到国家标准和行业标准的要求，同时降低生产成本，提高生产效率，增强产品的市场竞争力。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技术可行性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经过充分的市场调研和技术论证，该技术路线在技术上是可行的，且已经在国内外的纺织企业中得到了广泛应用和验证。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技术路线选择及依据说明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关键技术研发及创新点展示</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本项目将重点研发棉涤混纺面料的织造技术、印染技术和后整理技术，以提高面料的品质、色牢度和舒适度。同时，还将研发高效的生产设备和工艺流程，以降低生产成本和提高生产效率。</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关键技术研发</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项目在技术上具有以下创新点：一是采用先进的纺织技术，优化面料织造工艺，提高面料的品质和性能；二是运用环保型印染技术，减少废水排放和能源消耗，降低环境污染；三是开发高效的生产设备和工艺流程，提高生产效率和降低成本。这些创新点将为本项目的成功实施提供有力保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创新点展示</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生产规模与工艺流程设计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生产能力评估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根据企业现有设备、技术水平和人力资源，评估企业的生产能力，确保生产规模与产能相匹配。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产能规划</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结合市场需求和生产能力评估结果，制定产能规划，明确生产线的数量、生产班次及员工配备等。</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市场需求分析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通过市场调研，了解棉涤床上四件套的市场需求、消费者偏好及竞争态势，为生产规模确定提供依据。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生产规模确定及产能规划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工艺流程图及说明</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工艺流程图</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绘制详细的棉涤床上四件套生产工艺流程图，包括原料准备、纺纱、织布、印染、裁剪、缝制、检验和包装等环节。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工艺说明</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对工艺流程图中的每个环节进行详细说明，包括操作要求、设备使用、质量控制点等，确保生产过程的规范化和标准化。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根据生产工艺要求和企业实际情况，选择适合的设备型号和规格，确保设备的先进性、稳定性和经济性。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设备选型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根据生产线的需求和设备选型结果，合理配置设备数量，确保生产线的平衡和高效运行。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设备配置</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对生产线进行合理布局，减少物料搬运距离和时间，提高生产效率。同时，考虑设备维护和保养的便利性，确保设备的长期稳定运行。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布局优化</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设备选型、配置及布局优化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原材料供应与品质保障措施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6952" b="1695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采用高品质的棉涤混纺面料，具有良好的透气性、吸湿性和耐磨性，确保产品的舒适度和耐用性。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棉涤混纺面料</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选用优质的聚酯纤维作为填充物，保证产品的保暖性和弹性。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填充物</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采用高支数、紧密纺的纱线，提高面料的密度和光泽度，使产品更加柔软光滑。</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纱线</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采用环保型染料，确保产品颜色鲜艳、不易褪色，且对人体无害。</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染色</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原材料来源及质量标准要求</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合作方式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与供应商建立长期合作关系，签订供货合同，明确双方的权利和义务，确保供应链的稳定性。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原材料检验</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对每批进货的原材料进行严格的质量检验，确保符合质量标准要求，杜绝不合格品进入生产环节。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供应商选择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优先选择具有良好信誉、稳定供货能力和质量保障体系的供应商，确保原材料的稳定供应和品质。</a:t>
            </a:r>
          </a:p>
        </p:txBody>
      </p:sp>
      <p:pic>
        <p:nvPicPr>
          <p:cNvPr id="10" name="Picture 10"/>
          <p:cNvPicPr>
            <a:picLocks noChangeAspect="1"/>
          </p:cNvPicPr>
          <p:nvPr/>
        </p:nvPicPr>
        <p:blipFill>
          <a:blip r:embed="rId2"/>
          <a:srcRect l="25000" r="2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供应商选择及合作方式探讨</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https://d.book118.com/446103030155010043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2024-09-11T16:49:57.422</cp:lastPrinted>
  <dcterms:created xsi:type="dcterms:W3CDTF">2024-09-11T08:49:57Z</dcterms:created>
  <dcterms:modified xsi:type="dcterms:W3CDTF">2024-09-11T08:49:59Z</dcterms:modified>
</cp:coreProperties>
</file>