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947906-748B-4B0C-BE02-D197A8957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EFC585-0457-4064-8840-F54257545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A8FF3A-9874-4728-B3E3-DC6848AFF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8B14BB-EC61-4F55-AF97-CECF67A57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09ECB5-D878-418C-A13A-867E9BDB7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43F2AC-5AF5-489D-801B-1B899CCC9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04CCBA-471C-44EC-8E8E-1B701C0CB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C8FF92-0CA8-440C-9901-84A41991F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BB97C7-7FAC-4E97-80D0-9CD0EB2FD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C46E38-CD3F-4373-90EB-831CE7322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F4FB97-A2F0-4E26-B555-0AEBE1208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1032010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工体位护理培训PPT\n## 1.护工体位护理的基本概念与重要性\n### 1.1护工体位护理的定义与目的\n### 1.2体位护理在患者康复中的作用\n### 1.3护工体位护理的重要性及意义\n## 2.护工体位护理的基本原则与方法\n### 2.1护工体位护理的基本原则\n### 2.2常用的体位护理方法及技巧\n### 2.3体位护理的注意事项及禁忌\n## 3.不同疾病患者的体位护理要点\n### 3.1骨折患者的体位护理\n### 3.2脑血管疾病患者的体位护理\n### 3.3肺部疾病患者的体位护理\n## 4.护工体位护理的操作流程与评分标准\n### 4.1护工体位护理的操作流程\n### 4.2护工体位护理的评分标准\n### 4.3护工体位护理的操作技巧与注意事项\n## 5.护工体位护理的实操训练与考核\n### 5.1护工体位护理的实操训练方法\n### 5.2护工体位护理的考核标准与要求\n### 5.3护工体位护理实操训练的技巧与经验\n## 6.护工体位护理的案例分析与管理策略\n### 6.1护工体位护理的成功案例分析\n### 6.2护工体位护理的常见问题及解决方法\n### 6.3护工体位护理的管理策略与持续改进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护工体位护理培训PPT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46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护工体位护理的基本概念与重要性</a:t>
            </a:r>
            <a:endParaRPr/>
          </a:p>
        </p:txBody>
      </p:sp>
      <p:sp>
        <p:nvSpPr>
          <p:cNvPr id="47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7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75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护工体位护理是指护工通过调整患者的身体姿势，以达到减轻患者疼痛、促进患者康复、提高患者生活质量的目的。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减轻患者疼痛：正确的体位可以分散压力，缓解疼痛。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促进患者康复：适当的体位有助于患者身体的恢复和功能的改善。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提高患者生活质量：体位护理可以提高患者的舒适度，减少并发症，提高生活质量。</a:t>
                </a:r>
                <a:endParaRPr/>
              </a:p>
            </p:txBody>
          </p:sp>
        </p:grpSp>
        <p:grpSp>
          <p:nvGrpSpPr>
            <p:cNvPr id="78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7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护工体位护理的目的是通过对患者的体位进行调整，以达到护理目标，提高患者的治疗效果和满意度。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护理目标：减轻患者疼痛、促进患者康复、提高患者生活质量。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治疗效果：提高治疗效果，减少并发症，缩短住院时间。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患者满意度：提高患者的舒适度和满意度，降低投诉率。</a:t>
                </a:r>
                <a:endParaRPr/>
              </a:p>
            </p:txBody>
          </p:sp>
        </p:grpSp>
      </p:grpSp>
      <p:sp>
        <p:nvSpPr>
          <p:cNvPr id="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护工体位护理的定义与目的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83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体位护理在患者康复中具有重要作用，可以帮助患者缓解疼痛、改善功能、预防并发症。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缓解疼痛：正确的体位可以分散压力，缓解疼痛。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改善功能：适当的体位有助于患者身体的恢复和功能的改善。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预防并发症：体位护理可以预防压疮、肺部感染等并发症的发生。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体位护理还可以提高患者的自信心和生活质量，促进患者早日康复。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提高自信心：通过体位护理，患者可以感受到护理人员的关爱和专业水平，增强自信心。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提高生活质量：体位护理可以提高患者的舒适度，减少并发症，提高生活质量。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促进康复：体位护理有助于患者身体的恢复和功能的改善，促进患者早日康复。</a:t>
            </a:r>
            <a:endParaRPr/>
          </a:p>
        </p:txBody>
      </p:sp>
      <p:sp>
        <p:nvSpPr>
          <p:cNvPr id="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体位护理在患者康复中的作用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86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护工体位护理在护理工作中具有重要意义，可以提高护理质量，降低并发症，提高患者满意度。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提高护理质量：体位护理可以提高患者的治疗效果和舒适度，提高护理质量。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降低并发症：体位护理可以预防压疮、肺部感染等并发症的发生，降低并发症。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提高患者满意度：体位护理可以提高患者的舒适度和满意度，降低投诉率。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护工体位护理还可以提高患者的生活质量，促进患者早日康复，减轻家庭和社会的负担。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提高生活质量：体位护理可以提高患者的舒适度，减少并发症，提高生活质量。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促进康复：体位护理有助于患者身体的恢复和功能的改善，促进患者早日康复。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减轻负担：体位护理有助于降低家庭和社会的负担，提高患者的生活质量。</a:t>
            </a:r>
            <a:endParaRPr/>
          </a:p>
        </p:txBody>
      </p:sp>
      <p:sp>
        <p:nvSpPr>
          <p:cNvPr id="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护工体位护理的重要性及意义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9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护工体位护理的基本原则与方法</a:t>
            </a:r>
            <a:endParaRPr/>
          </a:p>
        </p:txBody>
      </p:sp>
      <p:sp>
        <p:nvSpPr>
          <p:cNvPr id="90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92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护工体位护理应遵循患者舒适、安全、稳定的原则，根据患者的具体情况选择合适的体位。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患者舒适：体位护理应考虑患者的舒适度，避免患者感到疼痛或不适。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安全：体位护理应确保患者的安全，避免患者发生坠床、跌倒等意外。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稳定：体位护理应保持患者的稳定，避免患者身体姿势的频繁变动。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护工体位护理还应遵循护理程序的原则，对患者进行全面评估，制定个性化的护理计划，并定期评估和调整。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全面评估：护工应对患者进行全面评估，了解患者的基本情况、病情、自理能力等。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个性化护理计划：根据患者的情况，制定个性化的体位护理计划，明确护理目标、护理措施和评价标准。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定期评估和调整：护工应定期评估患者的身体状况和护理效果，根据需要调整护理计划。</a:t>
            </a:r>
            <a:endParaRPr/>
          </a:p>
        </p:txBody>
      </p:sp>
      <p:sp>
        <p:nvSpPr>
          <p:cNvPr id="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护工体位护理的基本原则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95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护工常用的体位护理方法包括仰卧位、侧卧位、俯卧位、坐位、站立位等，应根据患者的具体情况选择合适的体位。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仰卧位：适用于病情稳定、需要休息的患者，可以减轻背部肌肉紧张，提高舒适度。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侧卧位：适用于肺部疾病、心血管疾病等患者，有助于呼吸和循环系统的通畅，减轻心脏负担。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俯卧位：适用于腹部疾病、压疮等患者，有助于减轻腹部压力，促进血液循环，预防压疮。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坐位：适用于轻度意识障碍、需要进食、活动的患者，有助于保持呼吸道通畅，提高患者的生活质量。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站立位：适用于恢复期患者，有助于增强患者的生活自理能力，提高自信心。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护工进行体位护理时应掌握一定的技巧，如保持良好的肢体功能位、避免过度牵拉、注意患者舒适度等。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保持良好的肢体功能位：护工应确保患者的肢体处于功能位，避免关节僵硬、肌肉萎缩。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避免过度牵拉：护工在调整体位时应避免过度牵拉患者的肌肉和关节，防止损伤。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注意患者舒适度：护工应关注患者的舒适度，及时调整体位，确保患者感到舒适。</a:t>
            </a:r>
            <a:endParaRPr/>
          </a:p>
        </p:txBody>
      </p:sp>
      <p:sp>
        <p:nvSpPr>
          <p:cNvPr id="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常用的体位护理方法及技巧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98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护工在进行体位护理时应注意事项，如保持患者身体清洁、注意患者病情变化、尊重患者隐私等。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保持患者身体清洁：护工应确保患者的皮肤清洁，避免压疮的发生。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注意患者病情变化：护工应密切观察患者的病情变化，如出现异常情况应及时处理。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尊重患者隐私：护工在进行体位护理时应尊重患者的隐私，避免在患者面前讨论病情。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护工在进行体位护理时还应遵循一定的禁忌，如避免在患者进食后立即进行体位护理、避免在患者疼痛剧烈时调整体位等。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避免在患者进食后立即进行体位护理：护工应等待患者进食完毕一段时间后再进行体位护理，以免引起患者的不适。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避免在患者疼痛剧烈时调整体位：护工应在患者疼痛缓解后再调整体位，以免加重患者的疼痛。</a:t>
            </a:r>
            <a:endParaRPr/>
          </a:p>
        </p:txBody>
      </p:sp>
      <p:sp>
        <p:nvSpPr>
          <p:cNvPr id="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体位护理的注意事项及禁忌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不同疾病患者的体位护理要点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骨折患者在进行体位护理时应保持患肢固定、舒适，避免患肢活动，防止骨折错位。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保持患肢固定：护工应确保患肢得到良好的固定，避免骨折错位。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保持患肢舒适：护工应调整患肢的姿势，避免长时间保持同一姿势导致患者不适。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避免患肢活动：护工应告知患者避免活动患肢，以免加重骨折损伤。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骨折患者在进行体位护理时还应进行功能锻炼，促进患肢功能恢复，防止肌肉萎缩。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功能锻炼：护工应协助患者进行患肢的功能锻炼，如手指屈伸、握拳等。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促进功能恢复：功能锻炼有助于患肢功能的恢复，提高患者的生活质量。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防止肌肉萎缩：通过功能锻炼，护工可以预防患者肌肉萎缩，保持肌肉力量。</a:t>
            </a:r>
            <a:endParaRPr/>
          </a:p>
        </p:txBody>
      </p:sp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骨折患者的体位护理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脑血管疾病患者在进行体位护理时应保持患者头部抬高，避免颈部扭曲，减轻颅内压力。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头部抬高：护工应调整患者的头部姿势，使其抬高15-30度，减轻颅内压力。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避免颈部扭曲：护工应避免患者的颈部扭曲，以免加重颅内压力。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减轻颅内压力：头部抬高有助于减轻颅内压力，缓解患者的头痛、恶心等症状。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脑血管疾病患者在进行体位护理时还应保持患者呼吸道通畅，避免误吸，预防肺部感染。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保持呼吸道通畅：护工应确保患者的呼吸道通畅，避免误吸。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避免误吸：护工应协助患者进食，避免患者在进食时发生误吸。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预防肺部感染：保持呼吸道通畅有助于预防肺部感染，降低患者的并发症。</a:t>
            </a:r>
            <a:endParaRPr/>
          </a:p>
        </p:txBody>
      </p:sp>
      <p:sp>
        <p:nvSpPr>
          <p:cNvPr id="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脑血管疾病患者的体位护理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肺部疾病患者在进行体位护理时应采取有利于患者呼吸的体位，如半坐卧位、俯卧位等。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半坐卧位：护工应协助患者采取半坐卧位，有利于患者呼吸，减轻呼吸困难。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俯卧位：护工可尝试让患者采取俯卧位，有助于分泌物引流，改善肺部通气。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有利于呼吸：采取有利于患者呼吸的体位有助于改善患者的呼吸状况，提高生活质量。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肺部疾病患者在进行体位护理时还应进行拍背、吸痰等护理措施，保持患者呼吸道通畅。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拍背：护工应协助患者进行拍背，有助于分泌物松动，预防肺部感染。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吸痰：护工应按需为患者进行吸痰，保持患者呼吸道通畅，避免窒息。</a:t>
            </a:r>
            <a:endParaRPr/>
          </a:p>
        </p:txBody>
      </p:sp>
      <p:sp>
        <p:nvSpPr>
          <p:cNvPr id="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肺部疾病患者的体位护理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https://d.book118.com/446103201022010051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护工体位护理培训PPT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2024-09-16T19:16:20.309</cp:lastPrinted>
  <dcterms:created xsi:type="dcterms:W3CDTF">2024-09-16T11:16:20Z</dcterms:created>
  <dcterms:modified xsi:type="dcterms:W3CDTF">2024-09-16T11:16:22Z</dcterms:modified>
</cp:coreProperties>
</file>