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49D7B-9689-4913-8EA8-23866453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8071A-785C-4D90-BF20-86CA930B0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76E5D-2093-4398-8D20-BB19388F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2BE83-AA57-4DD2-8293-5492E482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C0BF2-E007-4F58-AEBC-9F984F3A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A7F06-E31A-4F64-B68B-56A893937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EFDF1-81EB-4ABA-B4A2-6B5D485B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46D59-4E5F-4EB0-8451-E7DF115A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80B2B-D268-4EF9-98E1-070AB1A1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8BD4A-FE89-4505-8F86-6997B291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8351A-4AA6-4CEC-9FF2-78E29709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0401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电子商务风险的识别与防范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电子商务物流风险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电子商务法律风险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电子商务信用风险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电子商务风险是指在电子商务活动中，由于各种不确定性因素导致企业或消费者遭受损失的可能性。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根据风险来源和性质，电子商务风险可分为技术风险、交易风险、信用风险、法律风险等。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高传染性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法律监管滞后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电子商务风险特点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电子商务活动跨越地域界限，风险具有全球性特征。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网络病毒、恶意软件等安全风险在电子商务领域传播迅速，影响广泛。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网络交易的匿名性使得风险更具隐蔽性，难以追踪和定位。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电子商务发展日新月异，法律监管往往滞后于技术发展，导致风险监管存在空白。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00" r="10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通过识别和防范风险，可以确保电子商务交易过程的安全性和可靠性。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保障交易安全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促进企业稳健发展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推动电子商务行业健康发展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有效的风险防范措施有助于保护消费者的隐私和财产安全，提高消费者信心。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对于企业而言，加强风险识别和防范有助于规避潜在损失，确保企业稳健运营。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行业整体的风险防范意识和能力的提升，有助于推动电子商务行业的健康、可持续发展。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风险识别与防范重要性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如未及时打补丁，可能导致黑客利用漏洞攻击系统。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操作系统漏洞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应用软件漏洞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网络安全设备漏洞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如Web服务器、数据库等软件的漏洞，可能被攻击者利用。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如防火墙、入侵检测系统等安全设备的漏洞，可能导致安全风险。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系统安全漏洞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在数据传输过程中，如未采用加密措施，数据可能被截获和窃取。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数据传输泄露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数据库等存储设备的安全措施不到位，可能导致数据泄露。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数据存储泄露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攻击者可能通过伪造、篡改数据等方式，破坏数据的完整性和真实性。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数据篡改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数据泄露与篡改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如拒绝服务攻击、跨站脚本攻击等，可能导致网站瘫痪、用户数据泄露等后果。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计算机病毒可通过网络传播，感染用户计算机，窃取用户信息，破坏计算机系统。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恶意攻击与病毒传播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加强系统安全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数据加密与备份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部署网络安全设备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防范技术风险措施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374" b="143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定期更新操作系统和应用软件补丁，配置安全参数，关闭不必要的端口和服务。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采用数据加密技术保护数据传输和存储安全，定期备份重要数据以防丢失或损坏。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如防火墙、入侵检测系统、Web应用防火墙等，提高网络安全防护能力。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制定详细的安全应急预案，定期进行演练和培训，提高应对突发安全事件的能力。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通过伪造正规电商网站，诱导用户输入账号、密码等敏感信息，进而盗取用户资金。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攻击者利用虚假身份在电商平台上进行交易，骗取商品或服务后消失。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恶意订单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83" r="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攻击者通过非法手段获取用户信用卡信息，在电商平台上进行盗刷。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信用卡盗刷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交易欺诈行为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隐瞒信息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商家故意隐瞒产品或服务的重要信息，如质量缺陷、安全隐患等。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夸大宣传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商家对产品或服务进行过度美化或夸大其词，导致消费者产生误解。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制造假象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商家通过刷单、炒信等方式制造虚假销量和评价，误导消费者购买决策。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83" r="20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250" r="7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虚假宣传与误导消费者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使用第三方支付时，可能存在账户被盗、资金被挪用等风险。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价格异常波动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由于市场供需变化、促销活动等原因，商品价格可能出现大幅波动，给消费者带来经济损失。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支付系统漏洞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电商平台支付系统可能存在安全漏洞，导致用户支付信息泄露或被篡改。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价格波动与支付安全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强化身份验证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采用多因素身份验证方式，提高账户安全性。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鼓励消费者查看商家信誉、评价等信息，选择可信赖的商家进行交易。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加强支付安全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采用安全的支付方式和支付系统，保护用户支付信息安全。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建立健全电子商务法律法规体系，打击交易欺诈等违法行为。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防范交易风险策略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https://d.book118.com/446104010154010050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2024-09-16T02:27:25.204</cp:lastPrinted>
  <dcterms:created xsi:type="dcterms:W3CDTF">2024-09-15T18:27:25Z</dcterms:created>
  <dcterms:modified xsi:type="dcterms:W3CDTF">2024-09-15T18:27:27Z</dcterms:modified>
</cp:coreProperties>
</file>