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B1826-D089-4B93-98F6-34F010B0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BE4AB-2104-47DD-8BD3-FF4CC2E7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018B3-CE2A-443B-9893-5ACF035E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0FEF9-44FF-4D03-86D5-9312E74F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58193-8910-43DE-851E-BDC1E0B0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26369-C174-43B6-9B79-02669BAB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4038A-3E6A-44E9-8F30-453D4E6E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C6A0D-9817-4D78-8118-E722235A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5EA23-AF19-4B5A-ACF4-F61FD0CA3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206E8-02F4-4F79-812D-ECD4B5D65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686DF-63DE-4404-AE4E-4771EA420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04044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关于全面支持工业企业“增资扩产实施方案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增资扩产背景与意义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增资扩产目标与原则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全面支持措施及政策解读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工业企业自身能力提升策略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产业链协同与区域合作推进方案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风险防范与监管机制建设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增资扩产背景与意义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工业企业现状及发展趋势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工业企业规模与实力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我国工业企业数量众多，但整体实力参差不齐，部分企业存在资金短缺、技术落后等问题。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随着全球化和智能化的加速推进，工业企业正面临转型升级的压力和机遇，需要不断提升自身竞争力。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92" r="294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通过增资扩产，企业可以引进先进技术、扩大生产规模、提高产品质量，从而提升市场竞争力。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增资扩产有助于推动工业企业向高端化、智能化、绿色化方向发展，促进产业升级和转型。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增资扩产对工业企业重要性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80" b="2498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国家出台了一系列支持工业企业发展的政策，如减税降费、优化营商环境等，为企业增资扩产提供了有力保障。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随着消费升级和新兴市场的崛起，工业企业面临着巨大的市场机遇，增资扩产有助于抓住市场机遇，实现快速发展。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政策环境与市场机遇分析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增资扩产目标与原则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通过增加投资，扩大生产规模，提高产能，满足市场需求。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提升技术水平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引进先进技术和设备，提升产品质量和技术含量，增强企业竞争力。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优化产业结构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通过增资扩产，推动企业向产业链高端延伸，优化产业结构，提高附加值。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明确增资扩产目标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根据市场需求和趋势，合理规划增资扩产项目，确保产品符合市场需求。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市场需求导向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分析行业竞争态势，找准企业自身优势和劣势，制定针对性的增资扩产策略。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注重生态环境保护和资源节约利用，推动绿色、低碳、循环发展。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可持续发展导向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遵循市场导向原则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建立鼓励创新的企业文化，激发员工创新热情，推动企业持续创新。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加强研发创新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加大科技研发投入，加强产学研合作，提升企业自主创新能力。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引进创新人才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积极引进高层次创新人才和团队，为企业创新提供强有力的人才支撑。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强化创新驱动发展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全面支持措施及政策解读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投资补助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对工业企业符合条件的投资项目，给予一定比例的投资补助，降低企业投资成本，鼓励企业扩大投资规模。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贷款贴息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对工业企业获得的银行贷款，给予一定期限的贴息支持，减轻企业财务负担，促进企业融资发展。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专项资金支持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设立工业企业增资扩产专项资金，对符合条件的企业给予资金支持，用于技术改造、设备升级、新产品研发等方面。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财政资金扶持措施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减税降费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对工业企业实施一系列减税降费政策，包括降低企业所得税税率、增值税税率优惠、减免部分行政事业性收费等，减轻企业负担。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投资抵免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鼓励工业企业加大投资力度，对符合条件的投资额允许在税前抵免，降低企业当期应纳所得税额。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加速折旧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允许工业企业在计算应纳税所得额时加速固定资产折旧，提前扣除折旧费用，增加企业当期可支配资金。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500" r="4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引导金融机构加大对工业企业的信贷支持力度，优化贷款审批流程，降低贷款门槛和利率水平，满足企业融资需求。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鼓励工业企业通过上市、挂牌等方式进行股权融资，拓宽融资渠道，吸引社会资本参与企业增资扩产。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建立健全工业企业融资担保体系，为符合条件的企业提供融资担保服务，降低企业融资难度和成本。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金融支持政策介绍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工业企业自身能力提升策略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https://d.book118.com/446104044203010050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2024-09-16T04:16:37.148</cp:lastPrinted>
  <dcterms:created xsi:type="dcterms:W3CDTF">2024-09-15T20:16:37Z</dcterms:created>
  <dcterms:modified xsi:type="dcterms:W3CDTF">2024-09-15T20:16:39Z</dcterms:modified>
</cp:coreProperties>
</file>