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8AB6C-97F0-4DE3-80A9-92AA4009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DCAD2-9C7A-4167-91DC-A066DC29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0E213-4D24-4C21-A671-EAB490BDC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AB24E-8EFC-48A7-8F34-58F656BB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FF779-198B-42EB-ADA5-DF9AB059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F1CD2-4265-455F-879B-DFEE2C2B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F22956-9840-4D7F-9ED6-A040277E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07548-6A71-4289-B79F-C4ACC275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F7BF5-EEEE-453D-9CF2-B0270A2A9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49E92-CB9C-4CB4-9030-524A148FB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B652D-8E1F-441A-8ADF-867D6956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10103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采购合规与风险合约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采购审计与监管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合规培训与文化建设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合规是指企业在经营活动中，遵守适用的法律法规、行业准则、商业道德和内部规章制度，防范和化解经营风险，确保企业稳健发展的行为。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法律、监管和道德风险不断增加。采购作为企业运营的重要环节，涉及资金流、物流和信息流等多个方面，一旦出现违规问题，不仅可能导致企业经济损失，还可能损害企业声誉和信誉，甚至引发法律诉讼。因此，加强采购合规管理对于保障企业稳健发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采购合规的目标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确保采购活动遵守适用的法律法规和内部规章制度；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926" b="89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防范和化解采购过程中的各种风险；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采购合规的目标与原则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促进采购活动的公平、公正和透明；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提高采购效率和效益。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采购合规的原则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采购合规的目标与原则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采购活动必须遵守国家法律法规和内部规章制度；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采购过程应公开、公平、公正，避免出现歧视和不公平现象；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采购信息应及时、准确、完整地公开，接受监督；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鼓励充分竞争，确保采购结果的质量和效益。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采购合规的目标与原则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供应商可能存在欺诈、腐败、违反法律法规等行为，导致企业面临经济损失和法律风险。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供应商风险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供应商可能无法按时交货，导致企业生产或运营计划被打乱。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合同条款可能存在模糊不清、权利义务不明确等问题，导致合同履行过程中出现争议和纠纷。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市场价格波动可能导致采购成本增加或降低，影响企业盈利能力和市场竞争力。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供应商提供的产品或服务可能存在质量问题，导致企业生产或运营受到影响。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常见的采购合规风险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包括价格、质量、交货期、服务、技术能力和财务状况等。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需求分析、市场调研、初步筛选、详细评估、谈判和签订合同。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包括定性和定量评估，如问卷调查、访谈、专家评审和数据分析等。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包括质量合格率、交货准时率、服务满意度、成本节约率和创新能力等。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包括企业资质、经营许可、质量管理体系、环境管理体系、社会责任和合规历史等。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包括文件审查、现场审核和第三方认证等。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供应商合规性审查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根据采购方式、采购对象及采购目的的不同，采购合同可分为买卖合同、承揽合同、租赁合同、融资租赁合同等。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采购合同要素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包括合同主体、标的物、数量、质量、价格、履行期限、地点和方式、违约责任等。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采购合同类型与要素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在合同履行过程中，双方应严格遵守国家法律法规和政策规定，确保合同的合法性和有效性。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履行通知义务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在合同履行过程中，双方应及时通知对方与合同有关的重要事项，确保信息的及时传递和沟通。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对于涉及商业秘密或技术秘密的合同内容，双方应履行保密义务，不得向第三方泄露相关信息。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合同履行过程中的合规要求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在合同履行过程中，如需对合同内容进行变更，双方应协商一致并签订书面协议，明确变更内容和生效时间。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在合同履行过程中，如出现不可抗力或对方严重违约等情形，双方可根据合同约定或法律规定解除合同。解除合同应遵循一定的程序和条件，确保解除行为的合法性和有效性。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发生争议时，双方应首先通过友好协商解决；协商不成的，可根据合同约定选择仲裁或诉讼等方式解决争议。在选择仲裁或诉讼时，应注意选择适当的仲裁机构或法院，并遵守相应的程序和法律规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合同变更与解除的合规处理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https://d.book118.com/446110103132010045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2024-09-14T08:26:53.970</cp:lastPrinted>
  <dcterms:created xsi:type="dcterms:W3CDTF">2024-09-14T00:26:53Z</dcterms:created>
  <dcterms:modified xsi:type="dcterms:W3CDTF">2024-09-14T00:26:55Z</dcterms:modified>
</cp:coreProperties>
</file>