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A3463-4526-4B80-9F1C-3F9A17E89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AD61D-28E2-47CB-B615-34AF2BFF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82AF6-8C5B-4FFC-9BFB-238CA1FB3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1D3BFB-A371-48A2-A69F-006B0A47A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AC8C3-DB49-4218-B593-4D426CD5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CE9EB3-6A8C-4A71-A714-801965ADF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A17EE2-DD8E-467D-8B2F-F819EE0B1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A1322-7699-4441-8E39-7EB6AF2D4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806F2-650C-4AF1-98FB-AB0FD10B6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93C6C-6762-4378-A6AF-0C63F2BF3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326D3-1F10-46D6-8618-3D04CF07A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11054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压疮的基本知识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压疮的危害与预防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压疮预防宣教的实施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压疮预防的护理实践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压疮预防的科研进展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压疮：也称为压力性溃疡或褥疮，是由于身体局部组织长期受压，导致血液循环障碍，造成皮肤和皮下组织损伤、溃疡和坏死的现象。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压疮通常发生在骨骼突出部位，如臀部、髋部、骶尾部、肩胛部、肘部和足跟等。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压疮的形成与压力、摩擦力和剪切力等物理因素有关，同时还与年龄、营养状况、免疫力和皮肤状况等个体因素有关。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83" r="978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剪切力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长期卧床或坐轮椅的患者，身体局部组织受到持续的压力，导致血液循环受阻，引起组织缺血缺氧，最终导致压疮的形成。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皮肤受到粗糙表面的摩擦，如床单、轮椅座垫的粗糙表面，会增加皮肤受到的压力并导致皮肤损伤。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当身体倾斜或扭曲时，皮肤和皮下组织受到剪切力的作用，使组织移位并导致血液循环障碍。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压疮分级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压疮的分类与分级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根据压疮的严重程度，可分为红斑、水泡、溃疡和坏死等类型。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根据压疮的深度和面积，可分为Ⅰ级、Ⅱ级、Ⅲ级和Ⅳ级等不同等级。分级越高，压疮的严重程度越重。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压疮的危害与预防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心理负担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压疮对患者的危害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压疮会导致皮肤溃烂和组织坏死，给患者带来疼痛和不适。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压疮容易引发感染，导致局部炎症和全身感染，加重病情。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压疮可能导致患者行动不便，影响日常生活和工作。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长期压疮治疗不当或反复发作，会给患者带来极大的心理负担。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使用预防压疮的用具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压疮的预防措施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保证充足的营养摄入，提高皮肤抵抗力。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及时清洁皮肤，避免潮湿刺激。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每2小时翻身一次，减轻局部受压。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如气垫床、泡沫垫等，减轻皮肤受压。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减少医疗费用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增强患者信心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压疮预防的重要性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预防压疮可以减轻患者疼痛和不适，提高生活质量。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有效的预防措施可以降低压疮引发的感染风险。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预防压疮可以减少患者的治疗费用和住院时间。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通过预防压疮，减轻患者心理负担，增强战胜疾病的信心。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压疮预防宣教的实施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长期卧床、行动不便的老年人和残疾人，以及需要长期卧床休养的患者。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提高宣教对象及其照护者对压疮预防的认识，掌握预防压疮的基本知识和方法，减少压疮的发生率。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宣教对象与目标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https://d.book118.com/446111054030010040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2024-09-06T08:31:31.997</cp:lastPrinted>
  <dcterms:created xsi:type="dcterms:W3CDTF">2024-09-06T00:31:32Z</dcterms:created>
  <dcterms:modified xsi:type="dcterms:W3CDTF">2024-09-06T00:31:33Z</dcterms:modified>
</cp:coreProperties>
</file>