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76D42-4154-4F14-8F46-AFC6F6036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A5DBF-001A-44EE-BBCD-39728A80F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ED1CD-6FA6-4A68-98C6-A8E227683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71421-FE07-49F7-8576-1889592D3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F0376-766F-4E6C-9757-C97BD6198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85CD81-0A34-4805-8E99-26A332EFD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81C9E3-EE54-40D1-B06D-485461E83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C92C5-06B0-432C-9DFA-2C8206D5B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281B2-C913-4E28-80F1-BD02E33F2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C32EF-CEE3-4877-985A-15416B8B8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D52EA-1D83-4EBC-876C-61A3A7542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1210210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进修心得交流会上的珍贵经验与成长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进修过程中的珍贵经验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成长与收获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面临的挑战与困难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应对策略与解决方法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展望未来与继续发展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将自己在进修过程中的经验和心得分享给他人，促进彼此之间的成长和进步。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通过进修学习，获取新的知识和技能，提升自己在专业领域内的水平。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与来自不同领域和背景的进修生交流，拓宽自己的视野和思路。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42" r="13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增强团队合作能力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推动个人成长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交流会的重要性和意义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交流会提供了一个平台，让进修生们可以分享自己的知识和经验，促进知识共享和传播。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在交流会上，进修生们可以结识更多的同行和朋友，增强彼此之间的合作和交流，提高团队合作能力。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通过交流和学习他人的经验和思路，可以激发自己的创新思维和灵感，产生新的想法和解决方案。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通过与他人交流和分享，可以发现自己的不足之处，进而改进和提升自己，推动个人成长和进步。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进修过程中的珍贵经验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积极参与课堂讨论，主动发言和提问，深化对知识点的理解。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合理规划学习时间，做到高效、专注，避免拖延和分心。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及时记录重点、难点和疑点，有助于回顾和复习。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学习笔记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学会如何快速有效地查阅和整理相关文献，为论文写作提供充分依据。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掌握基本的科研方法和实验设计，培养科研思维和创新能力。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熟悉论文写作规范和技巧，提高写作效率和质量。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学术研究和论文写作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培养全面的临床思维，关注患者整体状况，而非仅局限于症状。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临床思维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通过反复练习和实践，熟练掌握各种临床操作技能。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学会与医护人员有效沟通和协作，提高团队协作效率。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临床实践和技能提升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深入学习专业领域的前沿知识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通过进修学习，我接触到了最新的医学理论和临床技术，对专业领域的认识更加深入。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跨学科知识的学习与应用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进修过程中，我不仅学习了本专业的知识，还涉猎了相关学科的基础知识，如医学影像学、医学统计学等，使得自己的知识结构更加完善。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学术视野的拓宽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通过与来自不同地区的专家学者交流，我了解到了不同的学术观点和研究方法，拓宽了自己的学术视野。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知识结构的完善和拓展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临床思维的训练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进修期间，我参与了大量的病例讨论和临床实践活动，通过不断分析和总结病例特点，逐渐形成了自己的临床思维。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判断力的提升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在处理复杂病例时，我能够结合患者的病史、症状、体征以及相关检查结果，做出准确的诊断和治疗方案。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应对突发情况的能力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通过模拟演练和实际操作，我掌握了应对突发情况的技能和策略，如急救措施、危重患者处理等。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临床思维和判断力的提高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在进修期间，我学习了如何与患者进行有效沟通，包括倾听患者诉求、解释病情和治疗方案等，从而建立了良好的医患关系。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与患者沟通技巧的掌握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通过参与团队合作和项目管理，我学会了如何与同事协作，共同完成任务和解决问题。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与同事协作能力的提高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通过参加学术会议和研讨会，我不仅学习了最新的学术成果和研究动态，还锻炼了自己的演讲和表达能力。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学术交流和演讲能力的提升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人际交往和沟通能力的提升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https://d.book118.com/446112102100010044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2024-09-12T16:12:42.154</cp:lastPrinted>
  <dcterms:created xsi:type="dcterms:W3CDTF">2024-09-12T08:12:42Z</dcterms:created>
  <dcterms:modified xsi:type="dcterms:W3CDTF">2024-09-12T08:12:44Z</dcterms:modified>
</cp:coreProperties>
</file>