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C09DCA3-ADA8-47C2-89B5-C1FD8888EB6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D2BBB-8F51-4C72-A73E-E619026D0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8E0ED-CAC1-43E1-95FE-1C13B33D0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70C86-CC8B-4A3C-9089-F47ABF28A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184640-765B-4780-B089-AEEE51055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992B15-7B21-421B-B826-9F432D43D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9BB9C5-41A2-442D-B93A-DD1628731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71FAF1-FEC2-4BFB-90D2-BFB258138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274FFC-C8C7-45A2-8DEA-285EE9F32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40988E-BC6C-4914-882C-E1A330BE9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2E59A-2898-46D0-80B0-5379F2C0C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3CCAE-7809-420C-A159-0944B24D7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DE5D524-183A-4708-A1E1-6AB97DDE34F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6E357B7-1CD2-49C8-9760-F901B0EC15D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20240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焊接现场管理培训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焊接现场管理培训简介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焊接现场管理的安全要点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焊接现场管理的质量控制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焊接现场的环境管理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焊接现场管理的人员培训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焊接现场管理培训简介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焊接现场管理培训的定义和重要性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焊接现场管理培训是指针对焊接现场管理人员开展的培训活动，旨在提高他们的焊接现场管理水平，确保焊接作业的安全性和质量。焊接现场管理培训对于减少事故风险、提高工作效率、降低成本具有重要意义。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焊接现场管理的基本原则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确保焊接过程中的安全措施得到充分执行。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安全第一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保证焊接作业的质量符合标准要求。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质量为上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提高焊接现场管理效率，降低资源浪费。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高效生产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学习事故应急处理方法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掌握危险品的安全使用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作业流程规范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确保焊接流程有序进行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避免操作失误带来的问题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质量控制方法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学习检测焊接质量方法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掌握质量问题排查技巧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焊接现场管理培训的内容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焊工技能培训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提高焊接技术水平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熟练掌握焊接工具使用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焊接现场管理培训的形式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传授相关知识和技能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理论教育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学习成功和失败案例，总结经验教训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实地指导，提升实际操作能力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实践操作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58680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深入学习焊接现场管理培训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重点把握焊接技术的实际应用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实践操作要点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总结案例中的管理经验，避免同类错误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案例分析精选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提出对焊接质量的严格要求，确保工程品质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质量控制要求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严格执行安全规章制度，做好事故防范工作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安全规章制度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焊接现场管理培训的实际应用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焊接现场管理培训不仅仅是理论知识的灌输，更重要的是将知识运用到实际操作中。通过实践和案例分析，管理人员能够更好地应对各类情况，提高工作效率和质量。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焊接现场管理的安全要点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了解火灾的危害性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火灾在焊接现场可能造成严重的人身伤害和财产损失，了解火灾的危害性是保障安全的重要一步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掌握火灾的初期扑救方法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选择合适的灭火器材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使用灭火器扑灭初期火灾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通知其他人员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及时启动火警报警器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选用适当的扑灭方法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避免用水扑灭电器火灾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确保现场灭火设备的完好性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替换过期灭火器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定期检查灭火器有效期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确保灭火器正常可用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安排定期维护灭火设备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便于使用时取用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设立灭火器存放点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穿戴必要的防护装备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防止火花溅射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戴上防护手套和工作服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呼吸空气质量保护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佩戴防化学物质面罩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隔绝噪音干扰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戴上防护耳罩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使用合适的防护面具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选择符合标准的防护面具，保护面部免受高温、火花和有害气体的侵害。合理佩戴面具，确保视线畅通，避免操作时受伤。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确保良好的通风系统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保障通风效果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定期检查通风设备运行状况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确保作业环境安全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遵守通风规定要求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避免过长或过短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选择适当的通风时间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"/>
          <p:cNvSpPr/>
          <p:nvPr/>
        </p:nvSpPr>
        <p:spPr>
          <a:xfrm>
            <a:off x="58680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检查通风设备过滤网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及时更换损坏滤网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维护通风设备电路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确保安全可靠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定期消毒通风设备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预防细菌滋生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定期清洁通风设备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清理通风风管内部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排除灰尘和杂物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避免在通风不良的环境下进行焊接作业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保障操作环境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确认通风设备正常运行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选择开阔通风良好的场所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避免在密闭空间作业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应对特殊环境情况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配备呼吸器材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检查焊接设备的绝缘性能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确保焊接安全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定期检测绝缘性能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确保绝缘有效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替换破损绝缘材料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避免漏电危险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保持设备干燥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椭圆 1"/>
          <p:cNvSpPr/>
          <p:nvPr/>
        </p:nvSpPr>
        <p:spPr>
          <a:xfrm>
            <a:off x="58680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避免水与电气设备接触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水和电气设备接触会导致短路、漏电等危险，避免这种情况的发生十分关键，需要加强电气安全意识和管理。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焊接现场管理的质量控制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焊缝质量检测方法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焊缝质量检测是焊接工作中至关重要的一环。首先需要目测检查焊缝表面，然后使用探伤仪器检测焊缝内部，最后进行拉力试验验证焊接质量。只有经过严格的检测，才能保证焊接质量达标。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https://d.book118.com/446120240013010104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144</Paragraphs>
  <Slides>23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焊接现场管理培训</vt:lpstr>
      <vt:lpstr>目录</vt:lpstr>
      <vt:lpstr>第1章 焊接现场管理培训简介</vt:lpstr>
      <vt:lpstr> </vt:lpstr>
      <vt:lpstr>焊接现场管理的基本原则</vt:lpstr>
      <vt:lpstr>焊接现场管理培训的内容</vt:lpstr>
      <vt:lpstr>焊接现场管理培训的形式</vt:lpstr>
      <vt:lpstr>深入学习焊接现场管理培训</vt:lpstr>
      <vt:lpstr> </vt:lpstr>
      <vt:lpstr>第2章 焊接现场管理的安全要点</vt:lpstr>
      <vt:lpstr> </vt:lpstr>
      <vt:lpstr>掌握火灾的初期扑救方法</vt:lpstr>
      <vt:lpstr>确保现场灭火设备的完好性</vt:lpstr>
      <vt:lpstr>穿戴必要的防护装备</vt:lpstr>
      <vt:lpstr>使用合适的防护面具</vt:lpstr>
      <vt:lpstr>确保良好的通风系统</vt:lpstr>
      <vt:lpstr>定期清洁通风设备</vt:lpstr>
      <vt:lpstr>避免在通风不良的环境下进行焊接作业</vt:lpstr>
      <vt:lpstr>检查焊接设备的绝缘性能</vt:lpstr>
      <vt:lpstr> </vt:lpstr>
      <vt:lpstr>第3章 焊接现场管理的质量控制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2024-09-29T15:15:30.514</cp:lastPrinted>
  <dcterms:created xsi:type="dcterms:W3CDTF">2024-09-29T07:15:30Z</dcterms:created>
  <dcterms:modified xsi:type="dcterms:W3CDTF">2024-09-29T07:15:32Z</dcterms:modified>
</cp:coreProperties>
</file>