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707F61-56DF-4781-851A-335A8AAA8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FF4819-87A3-48D6-9307-F0FF19FD9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C0E1C8-382E-4D13-862B-C5A230FC72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80EB87-FFB9-4EFF-A5EF-8D71FC94E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94F3EF-CFFF-4B47-89F3-120A411D72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1648F8-930D-4072-9D9F-357790401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452EB2-13B4-41BE-BC12-13C7D70FE8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C0B65C-FF52-4F84-86BA-174167935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3AA334-078E-420C-A3FC-C14383631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4C1985-9045-4309-978E-337EA72753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A1ECCD-DE0D-4386-BADD-3E257DA80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12121124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新生儿心包积液护理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新生儿心包积液概述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新生儿心包积液护理原则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新生儿心包积液治疗方案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新生儿心包积液护理案例分享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新生儿心包积液预防措施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新生儿心包积液概述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心包积液是指心包腔内积聚过多液体，导致心包腔压力升高，影响心脏正常功能。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新生儿心包积液可分为特发性心包积液和继发性心包积液，前者指原因不明的心包积液，后者指由其他疾病引起的心包积液。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177" r="141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048" r="3304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新生儿心包积液的病因多样，包括感染、炎症、心脏疾病、代谢异常等。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心包积液的发生与多种因素有关，如心包膜通透性增加、淋巴回流障碍、血管内压力增高、血浆渗透压降低等。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新生儿心包积液的临床表现因病情轻重而异，常见症状包括呼吸困难、发绀、喂养困难、生长发育迟缓等。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新生儿心包积液的诊断主要依靠超声心动图检查，可以观察心包腔内液体量、分布情况及心脏功能状况。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新生儿心包积液护理原则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保持适宜的室内温度和湿度，为新生儿提供舒适的环境。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保证新生儿充足的睡眠和休息，避免过度刺激和哭闹。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定期记录新生儿的体温、心率、呼吸等基本生命体征，观察是否有异常情况。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喂养时注意姿势和速度，避免因呛奶或过度饱食引起的心脏负担加重。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32650"/>
            <a:ext cx="2532763" cy="1480262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观察新生儿是否有呼吸困难、发绀、心率失常等表现，以及是否有心包填塞征象。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67480" y="3723125"/>
            <a:ext cx="2532763" cy="1554034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注意新生儿的尿量、颜色及性质，及时发现并处理肾功能不全等并发症。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402519" y="2032650"/>
            <a:ext cx="2532763" cy="1496107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定期进行心电图、超声心动图等检查，了解心包积液量的变化及心脏功能状况。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901767" y="3723125"/>
            <a:ext cx="2532763" cy="1554034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对于大量心包积液的新生儿，应密切观察病情，及时采取措施防止心包填塞。</a:t>
            </a:r>
            <a:endParaRPr lang="en-US" sz="1100"/>
          </a:p>
        </p:txBody>
      </p:sp>
      <p:sp>
        <p:nvSpPr>
          <p:cNvPr id="8" name="Freeform 8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病情观察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3792" y="5100246"/>
            <a:ext cx="2129328" cy="105859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903120" y="4747383"/>
            <a:ext cx="2129328" cy="1411454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31337" y="4276897"/>
            <a:ext cx="2129328" cy="18819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9554" y="3884827"/>
            <a:ext cx="2129328" cy="227401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29409" y="3083528"/>
            <a:ext cx="2020315" cy="195429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注意保暖，避免新生儿感冒和感染，预防肺部感染等并发症。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953810" y="2847749"/>
            <a:ext cx="2020315" cy="169353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对于有心脏基础疾病的新生儿，应积极治疗原发病，控制病情发展。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4989" y="2360581"/>
            <a:ext cx="2020315" cy="16930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在护理过程中，严格执行无菌操作，避免医源性感染。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213633" y="1985955"/>
            <a:ext cx="2020315" cy="1755963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对于已经出现并发症的新生儿，应及时采取相应的治疗措施，如利尿、强心、抗炎等，以缓解症状并预防病情加重。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287769" y="3409229"/>
            <a:ext cx="2129328" cy="274960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9635014" y="1550861"/>
            <a:ext cx="1434751" cy="1532668"/>
            <a:chOff x="9635014" y="1550861"/>
            <a:chExt cx="1434751" cy="1532668"/>
          </a:xfrm>
        </p:grpSpPr>
        <p:sp>
          <p:nvSpPr>
            <p:cNvPr id="12" name="Freeform 12"/>
            <p:cNvSpPr/>
            <p:nvPr/>
          </p:nvSpPr>
          <p:spPr>
            <a:xfrm>
              <a:off x="9635014" y="1550861"/>
              <a:ext cx="1434751" cy="1532668"/>
            </a:xfrm>
            <a:custGeom>
              <a:rect l="l" t="t" r="r" b="b"/>
              <a:pathLst>
                <a:path w="1537251" h="1642176">
                  <a:moveTo>
                    <a:pt x="0" y="0"/>
                  </a:moveTo>
                  <a:lnTo>
                    <a:pt x="1537251" y="0"/>
                  </a:lnTo>
                  <a:lnTo>
                    <a:pt x="1537251" y="1537251"/>
                  </a:lnTo>
                  <a:lnTo>
                    <a:pt x="829482" y="1537251"/>
                  </a:lnTo>
                  <a:lnTo>
                    <a:pt x="768625" y="1642176"/>
                  </a:lnTo>
                  <a:lnTo>
                    <a:pt x="707769" y="1537251"/>
                  </a:lnTo>
                  <a:lnTo>
                    <a:pt x="0" y="153725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773792" y="5255209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68368" y="5144128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32448" y="4897058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24802" y="4725914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88882" y="4351581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8" name="Freeform 18"/>
          <p:cNvSpPr/>
          <p:nvPr/>
        </p:nvSpPr>
        <p:spPr>
          <a:xfrm>
            <a:off x="9940806" y="1901329"/>
            <a:ext cx="823253" cy="823253"/>
          </a:xfrm>
          <a:custGeom>
            <a:rect l="l" t="t" r="r" b="b"/>
            <a:pathLst>
              <a:path w="304800" h="304800">
                <a:moveTo>
                  <a:pt x="137160" y="274320"/>
                </a:moveTo>
                <a:lnTo>
                  <a:pt x="137160" y="167640"/>
                </a:lnTo>
                <a:lnTo>
                  <a:pt x="0" y="30480"/>
                </a:lnTo>
                <a:lnTo>
                  <a:pt x="0" y="0"/>
                </a:lnTo>
                <a:lnTo>
                  <a:pt x="304800" y="0"/>
                </a:lnTo>
                <a:lnTo>
                  <a:pt x="304800" y="30480"/>
                </a:lnTo>
                <a:lnTo>
                  <a:pt x="167640" y="167640"/>
                </a:lnTo>
                <a:lnTo>
                  <a:pt x="167640" y="274320"/>
                </a:lnTo>
                <a:lnTo>
                  <a:pt x="243840" y="289560"/>
                </a:lnTo>
                <a:lnTo>
                  <a:pt x="243840" y="304800"/>
                </a:lnTo>
                <a:lnTo>
                  <a:pt x="60960" y="304800"/>
                </a:lnTo>
                <a:lnTo>
                  <a:pt x="60960" y="289560"/>
                </a:lnTo>
                <a:lnTo>
                  <a:pt x="137160" y="274320"/>
                </a:lnTo>
                <a:close/>
                <a:moveTo>
                  <a:pt x="167640" y="121920"/>
                </a:moveTo>
                <a:cubicBezTo>
                  <a:pt x="184471" y="121920"/>
                  <a:pt x="198120" y="108271"/>
                  <a:pt x="198120" y="91440"/>
                </a:cubicBezTo>
                <a:cubicBezTo>
                  <a:pt x="198120" y="74609"/>
                  <a:pt x="184471" y="60960"/>
                  <a:pt x="167640" y="60960"/>
                </a:cubicBezTo>
                <a:lnTo>
                  <a:pt x="167640" y="60960"/>
                </a:lnTo>
                <a:cubicBezTo>
                  <a:pt x="150809" y="60960"/>
                  <a:pt x="137160" y="74609"/>
                  <a:pt x="137160" y="91440"/>
                </a:cubicBezTo>
                <a:cubicBezTo>
                  <a:pt x="137160" y="108271"/>
                  <a:pt x="150809" y="121920"/>
                  <a:pt x="167640" y="121920"/>
                </a:cubicBezTo>
                <a:lnTo>
                  <a:pt x="16764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并发症预防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新生儿心包积液治疗方案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https://d.book118.com/446121211241010051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2024-09-18T01:20:22.791</cp:lastPrinted>
  <dcterms:created xsi:type="dcterms:W3CDTF">2024-09-17T17:20:22Z</dcterms:created>
  <dcterms:modified xsi:type="dcterms:W3CDTF">2024-09-17T17:20:24Z</dcterms:modified>
</cp:coreProperties>
</file>