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E40B-DB38-4C28-A6A1-A302F3B2A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BE284-409F-4022-8B30-136BC6BB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D2432-5E98-45CA-A263-17B50C91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9F64F-B4AF-4099-8426-E265CAC2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85798-CA33-4175-87F0-783E00F3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584AF-C684-4BB9-89AA-96466B6D3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A0C0D-3125-4234-95AA-862597FE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8A94F-7875-4D75-AE6F-37CB75574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4FDA9-38DE-4080-B711-8A1DD534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31156-9449-425F-8D35-1B9DB8B7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8202A-0080-4F7A-8ECF-A492C16F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22043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泄泻的护理措施及图片展示\n## 1.泄泻的基本概念与原因\n### 1.1泄泻的定义与分类\n### 1.2泄泻的常见原因及影响因素\n### 1.3泄泻对患者生活质量的影响\n## 2.泄泻的临床表现与诊断\n### 2.1泄泻的临床表现及症状\n### 2.2泄泻的诊断方法与标准\n### 2.3泄泻的实验室检查与影像学检查\n## 3.泄泻的护理措施\n### 3.1一般护理措施\n### 3.2药物治疗与护理\n### 3.3中医护理措施\n## 4.泄泻的预防与健康教育\n### 4.1泄泻的预防措施\n### 4.2泄泻的健康教育内容与方法\n### 4.3患者家属的沟通与指导\n## 5.泄泻的护理案例分析\n### 5.1典型泄泻病例介绍\n### 5.2护理措施的实施与效果评估\n### 5.3案例分析与讨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泄泻的护理措施及图片展示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泄泻的基本概念与原因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泄泻的定义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指排便次数增多，粪便稀薄或水样的一种症状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可由多种原因引起，如感染、炎症、消化不良等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泄泻的分类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按病程分：急性泄泻和慢性泄泻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按病因分：感染性泄泻和非感染性泄泻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按部位分：小肠泄泻和结肠泄泻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泄泻的常见原因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感染性因素：细菌、病毒、寄生虫等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非感染性因素：饮食不当、药物反应、消化不良、过敏等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系统性疾病：消化系统疾病、内分泌疾病、免疫性疾病等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泄泻的影响因素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年龄：儿童和老年人更容易发生泄泻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免疫力：免疫力低下的人更容易感染病原体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环境：不良的卫生环境和生活习惯可能导致泄泻的发生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泄泻的常见原因及影响因素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对身体的影响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导致水分和电解质失衡，可能危及生命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影响营养物质的吸收，导致营养不良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可能导致肠道功能紊乱，如肠易激综合症等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对心理的影响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泄泻导致的身体不适和生活不便，可能导致患者焦虑和抑郁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长期的泄泻可能使患者对治疗失去信心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泄泻可能影响患者的正常工作、学习和社交活动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严重的泄泻可能导致患者住院治疗，增加家庭和社会的负担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泄泻的临床表现与诊断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腹泻：排便次数增多，粪便稀薄或水样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腹痛：脐周或下腹部疼痛，可能伴有肠鸣音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发热：轻度或中度发热，严重感染可能导致高热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脱水：口渴、尿少、皮肤弹性差等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急性泄泻：发病急，症状重，常有发热、呕吐等症状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慢性泄泻：病程长，症状轻，多无明显发热和呕吐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病史询问：了解患者的饮食、生活习惯、既往病史等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体格检查：观察患者的腹部、肠鸣音等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实验室检查：检查粪便常规、培养、病原学等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影像学检查：如腹部X线、CT等，了解肠道病变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根据病史和临床表现，结合实验室检查和影像学检查结果进行诊断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排除其他消化系统疾病，如炎症性肠病、肠道肿瘤等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泄泻的实验室检查与影像学检查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粪便常规：检查粪便的颜色、性状、白细胞等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粪便培养：培养粪便中的病原体，明确感染原因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病原学检查：检查粪便中的病毒、细菌、寄生虫等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腹部X线：了解肠道充气情况，排除肠道梗阻等病变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腹部CT：了解肠壁厚度、肠道周围炎症等病变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肠道内镜：直接观察肠道黏膜情况，发现病变并进行活检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泄泻的护理措施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观察患者的排便情况，如次数、颜色、性状等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注意患者的腹部症状，如疼痛、腹胀等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保持病房整洁、通风，减少感染机会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根据患者病情，合理安排饮食，如低脂、低纤维饮食等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鼓励患者适当活动，如床上翻身、下床走动等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与患者建立良好的沟通，了解其心理状态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给予患者关心和支持，增强其治疗信心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https://d.book118.com/446122043021010051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泄泻的护理措施及图片展示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2024-09-16T18:54:27.367</cp:lastPrinted>
  <dcterms:created xsi:type="dcterms:W3CDTF">2024-09-16T10:54:27Z</dcterms:created>
  <dcterms:modified xsi:type="dcterms:W3CDTF">2024-09-16T10:54:29Z</dcterms:modified>
</cp:coreProperties>
</file>