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EBAB83-1471-4570-8940-D640F8DD02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B0246C-961A-47B6-A2B6-4029C23580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71F09C-D50B-4CD4-85F2-8A9DA0A817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346616-9DC0-45E0-A478-5946654254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87FC82F-88D5-4BB1-91C6-1AE8D045B1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2E7AA1-3F84-4BE1-A92D-4AE0C14E7B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B5A182E-9A18-4EEC-BC0C-348AEADFA7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B94801-0388-4E53-856A-95607231C3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A09E0A-86BF-4CA9-A8FC-7592CD8AB0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38825F-7B78-4775-BE0C-AE26F3F9AA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34E00A-066C-4CBF-B9FD-352DEE45C6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6122211132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鸿业全年负荷计算及能耗分析软件V40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软件概述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全年负荷计算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能耗分析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软件操作指南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案例分析与应用实例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软件优势与不足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随着能源紧缺问题日益严重，节能减排成为当前重要议题。建筑能耗占据社会总能耗的较大比例，因此，对建筑进行精确的负荷计算和能耗分析至关重要。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鸿业全年负荷计算及能耗分析软件V40旨在为用户提供一套完整、准确的建筑能耗分析工具，帮助用户实现节能减排目标，优化建筑设计方案。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563" r="255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软件背景与目的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934" r="3293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4318" r="2431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934" r="3293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基于气象数据和建筑模型，实现全年8760小时的逐时负荷计算。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全年逐时负荷计算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对建筑进行全年能耗模拟，提供详细的能耗分析报告。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能耗模拟与分析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软件功能与特点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85294" y="1548543"/>
            <a:ext cx="3728630" cy="4162004"/>
          </a:xfrm>
          <a:prstGeom prst="roundRect">
            <a:avLst>
              <a:gd name="adj" fmla="val 6064"/>
            </a:avLst>
          </a:prstGeom>
          <a:solidFill>
            <a:schemeClr val="accent1">
              <a:alpha val="2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254377" y="1410097"/>
            <a:ext cx="4438895" cy="4438895"/>
          </a:xfrm>
          <a:prstGeom prst="ellipse">
            <a:avLst/>
          </a:prstGeom>
          <a:noFill/>
          <a:ln w="76200">
            <a:solidFill>
              <a:schemeClr val="accent1">
                <a:alpha val="2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068173" y="2224607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5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26728" y="2547282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011408" y="3167128"/>
            <a:ext cx="924834" cy="92483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软件功能与特点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0" y="0"/>
            <a:ext cx="0" cy="0"/>
          </a:xfrm>
        </p:grpSpPr>
      </p:grpSp>
      <p:sp>
        <p:nvSpPr>
          <p:cNvPr id="30" name="AutoShape 30"/>
          <p:cNvSpPr/>
          <p:nvPr/>
        </p:nvSpPr>
        <p:spPr>
          <a:xfrm>
            <a:off x="10948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9675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021165" y="541488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1365333" y="2365115"/>
            <a:ext cx="364336" cy="36433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5238033" y="2344636"/>
            <a:ext cx="364336" cy="34814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3291657" y="5684996"/>
            <a:ext cx="364336" cy="36433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6" name="Connector 36"/>
          <p:cNvCxnSpPr/>
          <p:nvPr/>
        </p:nvCxnSpPr>
        <p:spPr>
          <a:xfrm>
            <a:off x="5858880" y="3629545"/>
            <a:ext cx="750753" cy="0"/>
          </a:xfrm>
          <a:prstGeom prst="line">
            <a:avLst/>
          </a:prstGeom>
          <a:ln w="57150">
            <a:solidFill>
              <a:schemeClr val="accent1"/>
            </a:solidFill>
            <a:prstDash val="sys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9667" r="1966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采用先进的计算方法和模型，确保计算结果的准确性和可靠性。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高精度计算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内置多种气象数据、建筑材料数据库，方便用户快速建立模型。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丰富的数据库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软件功能与特点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软件功能与特点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灵活的操作界面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提供直观、易用的操作界面，降低用户使用难度。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强大的后处理功能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支持多种数据导出格式，方便用户进行后续分析和处理。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适用于各类公共建筑、民用建筑和工业建筑的负荷计算和能耗分析。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建筑设计方案评估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在建筑设计阶段，利用软件进行负荷计算和能耗模拟，评估设计方案的节能性能。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节能改造方案制定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对于已有建筑，通过软件分析找出能耗高的环节，制定针对性的节能改造方案。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绿色建筑认证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支持绿色建筑认证过程中的能耗分析和评估，提供必要的数据支持。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适用范围和使用场景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全年负荷计算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5000" r="15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支持多种气象参数输入方式，如典型气象年、自定义气象数据等，以满足不同地区和项目的需求。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基于动态负荷计算原理，考虑建筑围护结构、室内外环境、设备系统等多方面因素，实现全年逐时负荷计算。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采用反应系数法或状态空间法等先进算法，确保计算结果的准确性和高效性。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计算原理及方法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37353" y="2404706"/>
            <a:ext cx="670328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271485" y="1863863"/>
            <a:ext cx="3274807" cy="327480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18543" y="2058700"/>
            <a:ext cx="692012" cy="692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543" y="2152294"/>
            <a:ext cx="692012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5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3642991" y="2058700"/>
            <a:ext cx="692012" cy="692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3652135" y="2152294"/>
            <a:ext cx="673724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5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5990360" y="2058700"/>
            <a:ext cx="692012" cy="692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990360" y="2105497"/>
            <a:ext cx="692012" cy="598419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10" name="Connector 10"/>
          <p:cNvCxnSpPr/>
          <p:nvPr/>
        </p:nvCxnSpPr>
        <p:spPr>
          <a:xfrm flipH="1">
            <a:off x="2732226" y="2404706"/>
            <a:ext cx="0" cy="285705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518866" y="3421503"/>
            <a:ext cx="2091366" cy="13971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提供友好的用户界面，方便用户输入建筑模型、围护结构、设备系统等相关参数。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875468" y="3421503"/>
            <a:ext cx="2091366" cy="13971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支持多种数据格式导入和导出，如Excel、CSV、TXT等，便于与其他软件或数据库进行数据交换。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290683" y="3421503"/>
            <a:ext cx="2091366" cy="13971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输出结果包括全年逐时负荷、累计负荷、负荷分布等多种数据形式，方便用户进行后续分析和应用。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5970" r="15970"/>
          <a:stretch>
            <a:fillRect/>
          </a:stretch>
        </p:blipFill>
        <p:spPr>
          <a:xfrm>
            <a:off x="8376853" y="1993076"/>
            <a:ext cx="3064070" cy="3016380"/>
          </a:xfrm>
          <a:prstGeom prst="ellipse">
            <a:avLst/>
          </a:prstGeom>
        </p:spPr>
      </p:pic>
      <p:cxnSp>
        <p:nvCxnSpPr>
          <p:cNvPr id="15" name="Connector 15"/>
          <p:cNvCxnSpPr/>
          <p:nvPr/>
        </p:nvCxnSpPr>
        <p:spPr>
          <a:xfrm flipH="1">
            <a:off x="5100616" y="2404706"/>
            <a:ext cx="0" cy="285705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数据输入与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提供丰富的图表展示功能，如负荷曲线图、柱状图、饼图等，直观地展示计算结果。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支持多种时间尺度的展示，如小时、日、月、年等，方便用户从不同角度了解负荷情况。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提供比较功能，可将不同方案或不同参数下的计算结果进行对比分析，为优化设计提供依据。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计算结果展示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能耗分析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分析方法及步骤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基于建筑信息模型（BIM）进行能耗模拟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通过导入BIM模型，获取建筑物的几何信息、材料属性等，为能耗分析提供基础数据。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设定边界条件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根据建筑物的实际使用情况，设定室内外环境参数、设备运行参数等边界条件。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能耗模拟计算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采用专业的能耗模拟算法，对建筑物进行全年逐时能耗模拟计算。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结果分析与优化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对模拟计算结果进行分析，找出能耗高的原因，提出优化建议。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708" r="15708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数据来源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从建筑物的设计图纸、施工资料、设备运行记录等途径获取相关数据。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数据处理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对数据进行清洗、整理、转换等处理，以满足能耗分析的需求。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数据存储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将处理后的数据存储在数据库中，以便后续分析和使用。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数据来源与处理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生成建筑物全年、各月、各日的能耗统计报表，直观展示建筑物的能耗情况。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能耗统计报表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绘制建筑物各部位、各设备的能耗分布图，帮助用户了解能耗分布情况。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能耗分布图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将建筑物的实际能耗与模拟计算结果进行对比分析，找出差异原因。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能耗对比分析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根据分析结果，提出针对性的优化建议，帮助用户降低建筑物能耗。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优化建议报告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分析结果呈现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软件操作指南</a:t>
            </a: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https://d.book118.com/446122211132010042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2024-09-10T01:35:16.027</cp:lastPrinted>
  <dcterms:created xsi:type="dcterms:W3CDTF">2024-09-09T17:35:16Z</dcterms:created>
  <dcterms:modified xsi:type="dcterms:W3CDTF">2024-09-09T17:35:18Z</dcterms:modified>
</cp:coreProperties>
</file>