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0EF0B-28C7-4CD7-8CBA-31315D815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962A01-F1B2-455D-AA94-0BEDA9A65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D813B-D461-4DC9-9EE6-59869D581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035EC7-6759-4EC5-9F77-0F08897D0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DE70E9-941B-47A0-9907-17B2E9BD2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38E551-3C5F-4EB4-BA5B-4FFB2904D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51DBB0-9D95-418A-BDCA-79100A507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7C550F-D30A-4880-BEA3-F5EF4A67D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B21C6B-75EC-461F-89D2-6D0FFE7B2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323A6-1562-4C56-9A3E-54129B59F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9E829-93B7-4B90-9541-9954D2B59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12400212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工程合同管理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工程合同管理概述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工程合同的种类和内容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工程合同的签订与履行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工程合同的风险与防范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工程合同管理的未来发展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工程合同管理概述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472" b="224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工程合同管理的定义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工程合同管理是指对工程项目中合同策划、订立、实施、控制和索赔等环节进行的管理活动，以确保合同目标的实现和合同利益的维护。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工程合同管理是工程项目管理的重要组成部分，是实现项目目标的基础和保障。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工程合同管理的目的和意义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确保合同目标的实现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通过有效的工程合同管理，确保工程项目按照合同约定的质量、进度、成本等目标顺利实施，提高项目的成功率。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维护合同利益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工程合同管理有助于维护各方的合同利益，减少纠纷和损失，保障工程项目的顺利推进。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提升项目管理水平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工程合同管理涉及项目管理的多个方面，通过加强工程合同管理可以提高整个项目的管理水平，增强企业的核心竞争力。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工程合同管理的原则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6439" r="6439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合法性原则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工程合同管理应遵守国家法律法规，确保合同的合法性和有效性。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效率原则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工程合同管理应注重效率，确保工程项目按照合同约定的时间节点顺利推进。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公平公正原则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在工程合同管理中，应遵循公平公正的原则，保障各方的合法权益。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诚信原则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工程合同管理应遵循诚信原则，确保合同的履行和责任的落实。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工程合同的种类和内容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规定工程项目的整体承发包关系和权利义务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总承包合同是业主与总承包商之间签订的合同，涵盖了工程项目的整体设计和施工，包括工程设计、采购、施工等阶段。总承包商对工程项目的整体质量、进度和成本负责。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50" r="23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总承包合同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规定分包工程的承发包关系和权利义务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分包合同是总承包商与分包商之间签订的合同，涵盖了工程项目的部分设计和施工。分包商根据总承包商的要求进行工作，并向总承包商负责。分包合同可以进一步细分为专业分包和劳务分包。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分包合同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规定物资采购的权利义务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采购合同是业主或承包商与供应商之间签订的合同，用于采购工程所需的物资，如原材料、设备等。采购合同应明确物资的规格、质量、数量、价格、交货时间和地点等条款。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采购合同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租赁合同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规定租赁设备和设施的权利义务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租赁合同是业主或承包商与租赁公司之间签订的合同，用于租赁工程所需的设备和设施。租赁合同应明确设备的规格、质量、租金、租期、保养和维修等条款。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规定委托代理行为的权利义务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委托合同是业主或承包商与受托人之间签订的合同，用于委托代理行为，如代理采购、代理招标等。委托合同应明确代理事项、代理权限、责任承担和报酬等条款。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委托合同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https://d.book118.com/446124002125010035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2024-09-05T09:48:05.758</cp:lastPrinted>
  <dcterms:created xsi:type="dcterms:W3CDTF">2024-09-05T01:48:05Z</dcterms:created>
  <dcterms:modified xsi:type="dcterms:W3CDTF">2024-09-05T01:48:07Z</dcterms:modified>
</cp:coreProperties>
</file>