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EA6D7-C447-421C-9877-3436D1C63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A20BB-9880-4461-AED8-006CA8427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DC202-894B-43D2-B56C-2188B03A5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29C08-9452-41AE-AF54-86B90D887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459C15-D4E5-44F4-861D-B4DE78441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2329C5-52B9-46AF-AB1A-2580E1089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0A21F7-E6CF-4F21-9D7A-62BD16F60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9189E-D5E4-4CE1-A663-0E73CDB9A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8A06E-6996-4361-8A58-64B1D8645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73308-7D73-45C9-ADD0-138291504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C5B1F-2698-4163-A4FF-1FBF50CCD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30221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美瞳选购及护理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美瞳基础知识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选购美瞳技巧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美瞳佩戴方法与注意事项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美瞳日常护理与保养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常见问题解答与误区澄清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总结：健康佩戴，美丽加分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美瞳基础知识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6" r="10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美瞳是一种彩色隐形眼镜，通过改变虹膜颜色来增强或改变眼睛的外观。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根据使用周期，美瞳可分为日抛、月抛、季抛、半年抛和年抛等类型；根据颜色效果，可分为自然色、混血色、夸张色等。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美瞳定义与分类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美瞳定义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美瞳的主要材质有HEMA、硅水凝胶、PC等，不同材质在透氧性、保湿度、舒适度等方面有所差异。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瞳的舒适度受材质、含水量、基弧、直径等多个因素影响。一般来说，硅水凝胶材质的美瞳透氧性较好，适合长时间佩戴；含水量适中的美瞳既能保持眼睛湿润，又不会过度吸水导致眼睛干涩；基弧和直径的选择应根据个人眼球大小和弧度来确定，以确保佩戴舒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材质与舒适度解析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美瞳适用于大多数人群，特别是希望改变眼睛颜色或增强眼睛美感的人。然而，对于某些眼部疾病患者，如角膜炎、结膜炎等，以及孕妇和哺乳期妇女，建议在医生指导下使用。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瞳的效果因个人眼球颜色、大小及所选美瞳的颜色、图案等因素而异。一般来说，自然色的美瞳适合日常佩戴，混血色和夸张色则更适合特定场合如派对、演出等。佩戴美瞳后，眼睛会显得更大、更有神，整体妆容也会更加出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效果展示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适用人群及效果展示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选购美瞳技巧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根据佩戴场合选择美瞳，如日常、派对、婚礼等。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场合需求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根据个人风格选择美瞳颜色、图案和效果，如自然、混血、夸张等。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风格偏好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考虑美瞳的透氧性、含水量和佩戴时间等因素，选择适合自己的产品。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舒适度需求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确定个人需求与风格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选择有口碑和信誉的知名品牌，如强生、博士伦等。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质量差异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了解不同品牌、不同价格区间美瞳的质量差异，如材质、工艺、舒适度等。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查看产品是否通过相关认证，如CE认证、FDA认证等。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了解品牌与质量差异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直径选择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根据个人眼球大小和瞳孔直径选择合适的美瞳直径，一般建议在13.8mm~14.5mm之间。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基弧选择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基弧是指美瞳的弧度，需与眼球弧度相匹配，否则可能导致佩戴不舒适。一般亚洲人的基弧在8.4mm~8.6mm之间。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844" r="3484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挑选合适直径和基弧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通过品牌官网或官方授权的电商平台购买，确保产品质量和售后服务。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官方渠道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83" r="7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专业眼镜店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833" b="7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可靠代购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选择有专业资质的眼镜店购买，可获得专业的选购建议和售后服务。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通过可靠的代购渠道购买，需注意核实产品真伪和质量。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选购渠道推荐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美瞳佩戴方法与注意事项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在接触美瞳之前，务必保证双手已经彻底清洁干燥，避免污染美瞳。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清洁双手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确认美瞳没有破损、污渍或异物，确保其完整性。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检查美瞳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使用吸盘或镊子轻轻取出美瞳，将其放在指尖上，确保镜片正面朝上。用另一只手拉开上下眼睑，将美瞳轻轻贴附在眼球上。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佩戴美瞳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正确佩戴步骤演示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初戴者适应期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初次佩戴美瞳的人群，建议从短时间开始适应，如2-4小时，逐渐延长佩戴时间。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日常佩戴时间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一般情况下，每天佩戴美瞳的时间不应超过8小时，给眼睛充足的休息时间。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特殊场合佩戴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参加特殊活动或需要长时间佩戴美瞳时，应适当减少佩戴时间，并加强眼部护理。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佩戴时间控制建议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https://d.book118.com/446130221105010102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2024-09-27T05:04:43.998</cp:lastPrinted>
  <dcterms:created xsi:type="dcterms:W3CDTF">2024-09-26T21:04:44Z</dcterms:created>
  <dcterms:modified xsi:type="dcterms:W3CDTF">2024-09-26T21:04:45Z</dcterms:modified>
</cp:coreProperties>
</file>