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05F27A-CE1F-4D98-BD77-9711E261B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87183-0E2E-40FE-90FA-1A6E44245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01345-7243-427A-BAE2-7D4F9E96B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C1798B-5C7F-484B-B6EC-3B00DCF34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DD5129-85BA-47D3-9D46-5EF40EA34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A91137-9AC2-4F0A-8DC3-B5335E643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7D57EF-4CDA-419F-9D96-8642EE558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386E5A-B340-4329-98A1-234B5E5AE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927CDF-527C-4110-B2F5-FE687D501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58E3B-F75B-4707-A16D-05D9521D4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D8DA05-EECC-4ADD-A832-E773EA753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13111205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NICU各管道的护理PPT\n## 1.NICU管道护理的基本概念与重要性\n### 1.1 NICU管道护理的定义与分类\n### 1.2 NICU管道护理的重要性及影响\n### 1.3 NICU管道护理的实施原则与方法\n## 2.NICU管道的种类与用途\n### 2.1 氧气管道：用于新生儿呼吸支持\n### 2.2 营养管道：用于新生儿营养供给\n### 2.3 药物管道：用于新生儿药物治疗\n## 3.NICU管道护理的操作流程\n### 3.1 管道的评估与选择\n### 3.2 管道的固定与维护\n### 3.3 管道的观察与记录\n## 4.NICU管道护理的并发症预防与处理\n### 4.1 管道移位与脱落的预防与处理\n### 4.2 管道堵塞与感染的预防与处理\n### 4.3 管道损伤与出血的预防与处理\n## 5.NICU管道护理的团队合作与沟通\n### 5.1 医生、护士、家长在管道护理中的合作与沟通\n### 5.2 NICU管道护理的交接与培训\n### 5.3 NICU管道护理的质量监控与持续改进\n## 6.NICU管道护理的最新进展与未来展望\n### 6.1 新型管道材料与技术的发展\n### 6.2 管道护理的智能化与个性化\n### 6.3 管道护理在新生儿疾病治疗中的前景与挑战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NICU各管道的护理PPT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900"/>
              <a:t>NICU管道护理的基本概念与重要性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NICU管道护理是指针对新生儿重症监护室（NICU）患者的各种管道进行的专业护理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氧气管道：用于新生儿呼吸支持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营养管道：用于新生儿营养供给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药物管道：用于新生儿药物治疗</a:t>
                </a:r>
                <a:endParaRPr/>
              </a:p>
            </p:txBody>
          </p:sp>
        </p:grpSp>
        <p:grpSp>
          <p:nvGrpSpPr>
            <p:cNvPr id="21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管道护理分类：根据管道类型和用途进行分类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呼吸道管道：如气管插管、气管切开导管等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静脉管道：如静脉输液、静脉输血等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腹部管道：如胃管、肠管等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尿道管道：如导尿管等</a:t>
                </a:r>
                <a:endParaRPr/>
              </a:p>
            </p:txBody>
          </p: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NICU管道护理的定义与分类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管道护理是NICU护理工作中的重要组成部分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保障新生儿的呼吸、营养和药物治疗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降低感染、出血等并发症的发生率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提高新生儿的生存率和预后质量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管道护理质量对新生儿的影响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管道护理不当可能导致管道移位、脱落、堵塞等问题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管道相关并发症可能导致新生儿病情加重、住院时间延长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良好的管道护理有助于提高新生儿的舒适度和满意度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NICU管道护理的重要性及影响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NICU管道护理的实施原则与方法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NICU管道护理的实施原则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严格遵循无菌技术操作原则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熟练掌握各种管道的护理知识和技能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定期评估管道的通畅性和固定情况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及时处理管道相关并发症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NICU管道护理的方法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选择合适的管道和固定材料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定期更换和清洗管道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保持管道周围皮肤的清洁和干燥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观察和记录管道的各项指标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NICU管道的种类与用途</a:t>
            </a:r>
            <a:endParaRPr/>
          </a:p>
        </p:txBody>
      </p:sp>
      <p:sp>
        <p:nvSpPr>
          <p:cNvPr id="2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氧气管道：用于新生儿呼吸支持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氧气管道是新生儿呼吸支持的重要手段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用于低氧血症、呼吸暂停等疾病的治疗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可以通过鼻导管、鼻罩、面罩等方式提供氧气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氧气管道的护理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保持管道通畅，避免打折、堵塞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定期更换和清洗管道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观察和记录患儿的呼吸情况</a:t>
                </a:r>
                <a:endParaRPr/>
              </a:p>
            </p:txBody>
          </p:sp>
          <p:pic>
            <p:nvPicPr>
              <p:cNvPr id="2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营养管道是新生儿营养支持的重要途径</a:t>
                </a:r>
                <a:endParaRPr/>
              </a:p>
            </p:txBody>
          </p:sp>
          <p:sp>
            <p:nvSpPr>
              <p:cNvPr id="2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用于喂养不耐受、吞咽功能障碍等疾病的治疗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可以通过胃管、肠管等方式提供营养液</a:t>
                </a:r>
                <a:endParaRPr/>
              </a:p>
            </p:txBody>
          </p:sp>
          <p:sp>
            <p:nvSpPr>
              <p:cNvPr id="2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营养管道的护理</a:t>
                </a:r>
                <a:endParaRPr/>
              </a:p>
            </p:txBody>
          </p:sp>
          <p:sp>
            <p:nvSpPr>
              <p:cNvPr id="2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保持管道通畅，避免打折、堵塞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定期更换和清洗管道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观察和记录患儿的喂养情况和生长发育</a:t>
                </a:r>
                <a:endParaRPr/>
              </a:p>
            </p:txBody>
          </p:sp>
          <p:sp>
            <p:nvSpPr>
              <p:cNvPr id="2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营养管道：用于新生儿营养供给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药物管道是新生儿药物治疗的重要手段</a:t>
                </a:r>
                <a:endParaRPr/>
              </a:p>
            </p:txBody>
          </p:sp>
          <p:sp>
            <p:nvSpPr>
              <p:cNvPr id="2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用于各种疾病的治疗和护理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可以通过静脉输液、静脉输血等方式输入药物</a:t>
                </a:r>
                <a:endParaRPr/>
              </a:p>
            </p:txBody>
          </p:sp>
          <p:sp>
            <p:nvSpPr>
              <p:cNvPr id="29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药物管道的护理</a:t>
                </a:r>
                <a:endParaRPr/>
              </a:p>
            </p:txBody>
          </p:sp>
          <p:sp>
            <p:nvSpPr>
              <p:cNvPr id="3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保持管道通畅，避免打折、堵塞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定期更换和清洗管道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观察和记录患儿的药物反应和治疗效果</a:t>
                </a:r>
                <a:endParaRPr/>
              </a:p>
            </p:txBody>
          </p:sp>
          <p:sp>
            <p:nvSpPr>
              <p:cNvPr id="30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药物管道：用于新生儿药物治疗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NICU管道护理的操作流程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管道的评估与选择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评估新生儿的病情和管道需求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了解新生儿的诊断、治疗和护理计划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评估新生儿的血管条件、消化道功能和呼吸功能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选择合适的管道和固定材料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根据新生儿的病情和管道需求选择合适的管道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选择合适的固定材料和固定方法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管道的固定方法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使用合适的固定材料和固定方法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确保管道的稳定性和舒适度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管道的维护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定期更换和清洗管道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保持管道周围皮肤的清洁和干燥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管道的固定与维护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管道的观察与记录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观察管道的各项指标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观察管道的通畅性和固定情况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观察患儿的病情和反应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记录管道的相关信息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记录管道的插入时间、类型和长度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记录管道的更换和清洗时间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记录患儿的病情和治疗效果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https://d.book118.com/446131112054010051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NICU各管道的护理PPT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2024-09-17T00:55:57.197</cp:lastPrinted>
  <dcterms:created xsi:type="dcterms:W3CDTF">2024-09-16T16:55:57Z</dcterms:created>
  <dcterms:modified xsi:type="dcterms:W3CDTF">2024-09-16T16:55:59Z</dcterms:modified>
</cp:coreProperties>
</file>