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03FFD-7216-490A-B667-5BE4DB4F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61224-4C04-4707-AA24-40B600A6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F80D5-6481-46F2-A74A-200E796B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66C30-BCC6-4EC6-BF62-98AB7DFF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B7F68-F1FB-4EDB-8A14-FC5D181CF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39397-881D-4B44-9D5D-96E58288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5F471-B03E-4C0D-8AA5-0A11AEAD1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A2901-1527-4088-A5E3-1279D289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2C5C2-69B9-4EDF-9982-97F57211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F104D-3FCB-4CC6-86B6-7F9FA993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092C1-D9FB-4275-8647-1E90D690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3121400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新能源领域的研究与应用进展展望与挑战分析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新能源应用进展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随着传统化石能源的日益枯竭和环境污染问题的日益严重，新能源的研究与应用已成为全球关注的焦点。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新能源领域的发展对于推动全球能源转型、促进经济可持续发展、改善环境质量具有重要意义。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新能源领域的重要性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能源危机与环境问题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新能源科技创新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新能源领域的科技创新日新月异，包括新型电池技术、智能电网技术、储能技术等，为新能源的广泛应用提供了有力支持。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新能源种类及技术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目前，新能源主要包括太阳能、风能、水能、生物质能等，其应用技术不断取得突破，如光伏电池转换效率不断提高、风力发电设备大型化等。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新能源产业规模及增长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全球新能源产业规模持续扩大，投资额和新增装机容量不断增长，尤其在发达国家和新兴经济体中表现突出。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新能源政策与市场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各国政府纷纷出台新能源政策，推动新能源市场的发展，如提供税收优惠、补贴、购电协议等支持措施。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新能源领域现状及发展趋势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新能源技术研究进展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65" r="1876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太阳能储能系统发展迅速，包括电池储能、压缩空气储能等。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光伏电池转换效率不断提高，新型材料如钙钛矿等展现出巨大潜力。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光热技术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太阳能集热器性能优化，中高温应用领域不断拓展。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风电机组单机容量不断增大，降低度电成本。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风电机组大型化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海上风电场建设加速，漂浮式风电成为研究热点。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海上风电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风电储能技术多样化，提高风电并网消纳能力。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储能与并网技术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生物质气化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生物质气化技术不断改进，提高燃气品质与产气率。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生物质液化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生物质液化技术取得突破，生物柴油等燃料应用前景广阔。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生物质发电与供热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生物质直燃发电与供热技术应用广泛，实现能源高效利用。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潮汐能、波浪能等海洋能开发利用技术取得一定进展。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电解水制氢、生物质制氢等氢能制备技术不断发展，氢能储存与运输技术取得突破。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地热能开发利用技术不断完善，包括地热发电、地热供暖等。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其他新能源技术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新能源应用进展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光伏发电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利用太阳能光伏效应，将光能转化为电能，具有清洁、可再生、分布广泛等优点。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风能发电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利用风力驱动风轮机旋转，进而带动发电机发电，是一种绿色、可再生的能源利用方式。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水力发电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利用水流的重力或动能驱动水轮机旋转，进而带动发电机发电，具有可再生、运行成本低等优点。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新能源在电力领域应用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新能源在交通领域应用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以电力驱动代替传统燃油驱动，具有零排放、低噪音、低维护成本等优点。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氢燃料电池汽车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以氢气为燃料，通过化学反应产生电能驱动汽车行驶，具有零排放、高效率等优点。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https://d.book118.com/446131214000010043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2024-09-10T17:14:19.819</cp:lastPrinted>
  <dcterms:created xsi:type="dcterms:W3CDTF">2024-09-10T09:14:19Z</dcterms:created>
  <dcterms:modified xsi:type="dcterms:W3CDTF">2024-09-10T09:14:22Z</dcterms:modified>
</cp:coreProperties>
</file>