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59B98-866E-4264-BFE3-7D9259DDA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1F790-5266-4482-BDCF-518AE6719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4C3DC-5DE3-4161-8B2A-4E718389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DDB40-29AA-4BB0-9B96-932F1D49A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001ADE-7410-4EE0-8F82-3E591F28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A464FF-0C32-4C44-A089-03C7CED77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A421AB-300F-4C73-8C8A-4E227F094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8ADAF-06EE-47C1-BEE3-C56FB07C6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38812-F688-4D63-9BA8-44DF05417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60F6D-7B61-4B06-9DDC-6005C487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DBEDE-B923-467C-8FC7-B9DDC6EEB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32215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现代散文鉴赏与情感抒发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散文概述与特点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鉴赏方法与技巧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情感抒发途径与表达方式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现代散文中情感抒发案例分析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创作实践与情感抒发方法探讨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散文概述与特点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散文定义及发展历程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散文是一种灵活自由的文学形式，通常以真实、自然、朴素的语言表达作者的情感和思考。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散文起源于古代，经历了漫长的发展历程，逐渐形成了独特的艺术风格和表现手法。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现代散文在继承传统的基础上，不断吸收新的元素和技巧，呈现出多样化的风貌。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散文特点与分类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散文的特点在于其自由灵活的形式和语言，以及真实自然的情感表达。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散文可以按照不同的标准进行分类，如按内容可分为抒情散文、叙事散文、议论散文等；按形式可分为随笔、小品、杂文等。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不同类型的散文有着不同的艺术特点和表现手法，但都以表达作者真实情感和思考为核心。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代表性作家及作品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周作人的《自己的园地》、《雨天的书》等作品则以清新自然的语言和细腻的情感描绘见长。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鲁迅的《朝花夕拾》、《野草》等作品以深邃的思想和独特的艺术风格著称。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现代散文的代表性作家有鲁迅、周作人、林语堂、梁实秋等。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林语堂的《生活的艺术》、《吾国与吾民》等作品则展现了其独特的文化视角和幽默风趣的文笔。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梁实秋的《雅舍小品》、《槐园梦忆》等作品则以优雅的语言和深入的生活体验赢得了读者的喜爱。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鉴赏方法与技巧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分析文本结构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分析散文的结构布局，包括开头、结尾、过渡、照应等，把握文章的内在逻辑。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仔细阅读文本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通过仔细阅读散文作品，理解作者的观点、情感和表达方式。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了解作者及时代背景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了解作者的生平、思想、艺术风格以及时代背景等元素，有助于更深入地理解作品。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文本解读与背景了解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25" b="12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感受作者情感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通过阅读散文，体会作者的情感变化，理解作者的喜怒哀乐。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引发共鸣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将自身经历与作者的情感相结合，引发共鸣，加深对作品的理解。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分享个人体验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与他人分享自己阅读散文后的感受和体验，交流彼此的看法和见解。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情感共鸣与体验分享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分析散文中使用的修辞手法，如比喻、拟人、夸张等，体会其对表达情感的作用。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注意散文中的描写手法，如白描、细描等，观察其对塑造形象和渲染气氛的效果。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描写手法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关注散文的抒情方式，如直接抒情、间接抒情等，体会其传达情感的特点。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抒情方式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艺术手法与表现技巧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情感抒发途径与表达方式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直接展示人物内心世界的思考、感受和矛盾，使读者更深入地理解人物性格和情感。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通过对自身思想、行为、情感的深刻反思和剖析，表达内心的真实情感和复杂心理。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内心独白与自我剖析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自我剖析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内心独白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景物描绘与意境营造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景物描绘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通过对自然景物、社会环境的细腻描绘，营造出特定的氛围和情境，使读者产生身临其境的感受。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意境营造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通过意象的组合、叠加和交融，创造出超越现实的艺术境界，表达作者的情感和审美追求。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https://d.book118.com/446132215111010045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2024-09-14T04:18:48.044</cp:lastPrinted>
  <dcterms:created xsi:type="dcterms:W3CDTF">2024-09-13T20:18:48Z</dcterms:created>
  <dcterms:modified xsi:type="dcterms:W3CDTF">2024-09-13T20:18:50Z</dcterms:modified>
</cp:coreProperties>
</file>