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09872-6C0D-4AED-B0AA-0A43BBC78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4D4D0-2F7A-4765-B09C-74DFC8BEE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0AE6B-5968-4B4F-B12C-F4E7A806D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03F32-5819-4170-B62D-BE6D851AC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6A5CC8-4127-4BD9-B5ED-9763F43A4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64471E-896C-4AEA-A689-3ED354BD1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B8F19E-662E-4B2C-8A18-3B508E244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D8F0D-FDAC-49C6-9D58-B9CC94A10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41E90-4CC5-4BA5-AE1D-D54FEC1FD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23A65-D52A-4D35-8C6A-B10BCDE7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D6493-EEEB-4418-831C-3A6203244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330301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高空施工安全生产培训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高空施工安全基础知识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高空施工安全操作规程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高空施工安全风险与应对措施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高空施工安全事故案例分析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高空施工安全生产管理建议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https://d.book118.com/446133030143010042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2024-09-10T03:44:00.160</cp:lastPrinted>
  <dcterms:created xsi:type="dcterms:W3CDTF">2024-09-09T19:44:00Z</dcterms:created>
  <dcterms:modified xsi:type="dcterms:W3CDTF">2024-09-09T19:44:01Z</dcterms:modified>
</cp:coreProperties>
</file>